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5143500" cx="9144000"/>
  <p:notesSz cx="6858000" cy="9144000"/>
  <p:embeddedFontLst>
    <p:embeddedFont>
      <p:font typeface="Catamaran"/>
      <p:regular r:id="rId29"/>
      <p:bold r:id="rId30"/>
    </p:embeddedFont>
    <p:embeddedFont>
      <p:font typeface="Roboto"/>
      <p:regular r:id="rId31"/>
      <p:bold r:id="rId32"/>
      <p:italic r:id="rId33"/>
      <p:boldItalic r:id="rId34"/>
    </p:embeddedFont>
    <p:embeddedFont>
      <p:font typeface="Fira Sans Extra Condensed Medium"/>
      <p:regular r:id="rId35"/>
      <p:bold r:id="rId36"/>
      <p:italic r:id="rId37"/>
      <p:boldItalic r:id="rId38"/>
    </p:embeddedFont>
    <p:embeddedFont>
      <p:font typeface="Livvic"/>
      <p:regular r:id="rId39"/>
      <p:bold r:id="rId40"/>
      <p:italic r:id="rId41"/>
      <p:boldItalic r:id="rId42"/>
    </p:embeddedFont>
    <p:embeddedFont>
      <p:font typeface="Catamaran SemiBold"/>
      <p:regular r:id="rId43"/>
      <p:bold r:id="rId44"/>
    </p:embeddedFont>
    <p:embeddedFont>
      <p:font typeface="Catamaran Light"/>
      <p:regular r:id="rId45"/>
      <p:bold r:id="rId46"/>
    </p:embeddedFont>
    <p:embeddedFont>
      <p:font typeface="Catamaran Medium"/>
      <p:regular r:id="rId47"/>
      <p:bold r:id="rId48"/>
    </p:embeddedFont>
    <p:embeddedFont>
      <p:font typeface="Livvic SemiBold"/>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3" roundtripDataSignature="AMtx7mgeB9UiUqjj3mC3E9pfUIRXPbLfz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Livvic-bold.fntdata"/><Relationship Id="rId42" Type="http://schemas.openxmlformats.org/officeDocument/2006/relationships/font" Target="fonts/Livvic-boldItalic.fntdata"/><Relationship Id="rId41" Type="http://schemas.openxmlformats.org/officeDocument/2006/relationships/font" Target="fonts/Livvic-italic.fntdata"/><Relationship Id="rId44" Type="http://schemas.openxmlformats.org/officeDocument/2006/relationships/font" Target="fonts/CatamaranSemiBold-bold.fntdata"/><Relationship Id="rId43" Type="http://schemas.openxmlformats.org/officeDocument/2006/relationships/font" Target="fonts/CatamaranSemiBold-regular.fntdata"/><Relationship Id="rId46" Type="http://schemas.openxmlformats.org/officeDocument/2006/relationships/font" Target="fonts/CatamaranLight-bold.fntdata"/><Relationship Id="rId45" Type="http://schemas.openxmlformats.org/officeDocument/2006/relationships/font" Target="fonts/CatamaranLight-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CatamaranMedium-bold.fntdata"/><Relationship Id="rId47" Type="http://schemas.openxmlformats.org/officeDocument/2006/relationships/font" Target="fonts/CatamaranMedium-regular.fntdata"/><Relationship Id="rId49" Type="http://schemas.openxmlformats.org/officeDocument/2006/relationships/font" Target="fonts/LivvicSemiBold-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regular.fntdata"/><Relationship Id="rId30" Type="http://schemas.openxmlformats.org/officeDocument/2006/relationships/font" Target="fonts/Catamaran-bold.fntdata"/><Relationship Id="rId33" Type="http://schemas.openxmlformats.org/officeDocument/2006/relationships/font" Target="fonts/Roboto-italic.fntdata"/><Relationship Id="rId32" Type="http://schemas.openxmlformats.org/officeDocument/2006/relationships/font" Target="fonts/Roboto-bold.fntdata"/><Relationship Id="rId35" Type="http://schemas.openxmlformats.org/officeDocument/2006/relationships/font" Target="fonts/FiraSansExtraCondensedMedium-regular.fntdata"/><Relationship Id="rId34" Type="http://schemas.openxmlformats.org/officeDocument/2006/relationships/font" Target="fonts/Roboto-boldItalic.fntdata"/><Relationship Id="rId37" Type="http://schemas.openxmlformats.org/officeDocument/2006/relationships/font" Target="fonts/FiraSansExtraCondensedMedium-italic.fntdata"/><Relationship Id="rId36" Type="http://schemas.openxmlformats.org/officeDocument/2006/relationships/font" Target="fonts/FiraSansExtraCondensedMedium-bold.fntdata"/><Relationship Id="rId39" Type="http://schemas.openxmlformats.org/officeDocument/2006/relationships/font" Target="fonts/Livvic-regular.fntdata"/><Relationship Id="rId38" Type="http://schemas.openxmlformats.org/officeDocument/2006/relationships/font" Target="fonts/FiraSansExtraCondensedMedium-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font" Target="fonts/Catamaran-regular.fntdata"/><Relationship Id="rId51" Type="http://schemas.openxmlformats.org/officeDocument/2006/relationships/font" Target="fonts/LivvicSemiBold-italic.fntdata"/><Relationship Id="rId50" Type="http://schemas.openxmlformats.org/officeDocument/2006/relationships/font" Target="fonts/LivvicSemiBold-bold.fntdata"/><Relationship Id="rId53" Type="http://customschemas.google.com/relationships/presentationmetadata" Target="metadata"/><Relationship Id="rId52" Type="http://schemas.openxmlformats.org/officeDocument/2006/relationships/font" Target="fonts/LivvicSemiBold-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4bb86686e0_1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24bb86686e0_1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4bb86686e0_1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24bb86686e0_1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5" name="Google Shape;235;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e33c2443fb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8" name="Google Shape;248;g1e33c2443f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4bad5ca74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4bad5ca74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4bad5ca740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4bad5ca740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4bb86686e0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4bb86686e0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1" name="Google Shape;281;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4bad5ca74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4bad5ca74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rgbClr val="3C4043"/>
              </a:solidFill>
              <a:highlight>
                <a:srgbClr val="FFFFFF"/>
              </a:high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4bad5ca740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4bad5ca740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e33c2443fb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0" name="Google Shape;300;g1e33c2443f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4b8d49990d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g24b8d49990d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4bad5ca74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4bad5ca74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3a8a2c4c75_1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g23a8a2c4c75_19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4bad5ca7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4bad5ca7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4b8d49990d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g24b8d49990d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4b8d49990d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24b8d49990d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8" name="Shape 8"/>
        <p:cNvGrpSpPr/>
        <p:nvPr/>
      </p:nvGrpSpPr>
      <p:grpSpPr>
        <a:xfrm>
          <a:off x="0" y="0"/>
          <a:ext cx="0" cy="0"/>
          <a:chOff x="0" y="0"/>
          <a:chExt cx="0" cy="0"/>
        </a:xfrm>
      </p:grpSpPr>
      <p:sp>
        <p:nvSpPr>
          <p:cNvPr id="9" name="Google Shape;9;p28"/>
          <p:cNvSpPr txBox="1"/>
          <p:nvPr>
            <p:ph type="ctrTitle"/>
          </p:nvPr>
        </p:nvSpPr>
        <p:spPr>
          <a:xfrm>
            <a:off x="1039575" y="1701225"/>
            <a:ext cx="4592400" cy="1782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0" name="Google Shape;10;p28"/>
          <p:cNvSpPr txBox="1"/>
          <p:nvPr>
            <p:ph idx="1" type="subTitle"/>
          </p:nvPr>
        </p:nvSpPr>
        <p:spPr>
          <a:xfrm>
            <a:off x="1039575" y="3206400"/>
            <a:ext cx="2402100" cy="717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200"/>
              <a:buNone/>
              <a:defRPr>
                <a:solidFill>
                  <a:srgbClr val="000000"/>
                </a:solidFill>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27">
    <p:spTree>
      <p:nvGrpSpPr>
        <p:cNvPr id="59" name="Shape 59"/>
        <p:cNvGrpSpPr/>
        <p:nvPr/>
      </p:nvGrpSpPr>
      <p:grpSpPr>
        <a:xfrm>
          <a:off x="0" y="0"/>
          <a:ext cx="0" cy="0"/>
          <a:chOff x="0" y="0"/>
          <a:chExt cx="0" cy="0"/>
        </a:xfrm>
      </p:grpSpPr>
      <p:sp>
        <p:nvSpPr>
          <p:cNvPr id="60" name="Google Shape;60;p37"/>
          <p:cNvSpPr txBox="1"/>
          <p:nvPr>
            <p:ph type="ctrTitle"/>
          </p:nvPr>
        </p:nvSpPr>
        <p:spPr>
          <a:xfrm>
            <a:off x="4921575" y="2993035"/>
            <a:ext cx="18282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61" name="Google Shape;61;p37"/>
          <p:cNvSpPr txBox="1"/>
          <p:nvPr>
            <p:ph idx="1" type="subTitle"/>
          </p:nvPr>
        </p:nvSpPr>
        <p:spPr>
          <a:xfrm>
            <a:off x="4921575" y="3553810"/>
            <a:ext cx="15222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solidFill>
                  <a:srgbClr val="000000"/>
                </a:solidFill>
              </a:defRPr>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62" name="Google Shape;62;p37"/>
          <p:cNvSpPr txBox="1"/>
          <p:nvPr>
            <p:ph idx="2" type="ctrTitle"/>
          </p:nvPr>
        </p:nvSpPr>
        <p:spPr>
          <a:xfrm>
            <a:off x="906139" y="2993035"/>
            <a:ext cx="18282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63" name="Google Shape;63;p37"/>
          <p:cNvSpPr txBox="1"/>
          <p:nvPr>
            <p:ph idx="3" type="subTitle"/>
          </p:nvPr>
        </p:nvSpPr>
        <p:spPr>
          <a:xfrm>
            <a:off x="906139" y="3553810"/>
            <a:ext cx="15222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solidFill>
                  <a:srgbClr val="000000"/>
                </a:solidFill>
              </a:defRPr>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64" name="Google Shape;64;p37"/>
          <p:cNvSpPr txBox="1"/>
          <p:nvPr>
            <p:ph idx="4" type="ctrTitle"/>
          </p:nvPr>
        </p:nvSpPr>
        <p:spPr>
          <a:xfrm rot="5400000">
            <a:off x="6685437" y="1646270"/>
            <a:ext cx="2913300" cy="487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5" name="Google Shape;65;p37"/>
          <p:cNvSpPr txBox="1"/>
          <p:nvPr>
            <p:ph idx="5" type="ctrTitle"/>
          </p:nvPr>
        </p:nvSpPr>
        <p:spPr>
          <a:xfrm>
            <a:off x="2928557" y="2993035"/>
            <a:ext cx="17988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66" name="Google Shape;66;p37"/>
          <p:cNvSpPr txBox="1"/>
          <p:nvPr>
            <p:ph idx="6" type="subTitle"/>
          </p:nvPr>
        </p:nvSpPr>
        <p:spPr>
          <a:xfrm>
            <a:off x="2928550" y="3553810"/>
            <a:ext cx="14763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solidFill>
                  <a:srgbClr val="000000"/>
                </a:solidFill>
              </a:defRPr>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8">
    <p:spTree>
      <p:nvGrpSpPr>
        <p:cNvPr id="67" name="Shape 67"/>
        <p:cNvGrpSpPr/>
        <p:nvPr/>
      </p:nvGrpSpPr>
      <p:grpSpPr>
        <a:xfrm>
          <a:off x="0" y="0"/>
          <a:ext cx="0" cy="0"/>
          <a:chOff x="0" y="0"/>
          <a:chExt cx="0" cy="0"/>
        </a:xfrm>
      </p:grpSpPr>
      <p:sp>
        <p:nvSpPr>
          <p:cNvPr id="68" name="Google Shape;68;p38"/>
          <p:cNvSpPr txBox="1"/>
          <p:nvPr>
            <p:ph idx="1" type="subTitle"/>
          </p:nvPr>
        </p:nvSpPr>
        <p:spPr>
          <a:xfrm>
            <a:off x="915175" y="3380775"/>
            <a:ext cx="3960600" cy="63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a:lvl1pPr>
            <a:lvl2pPr lvl="1" algn="l">
              <a:lnSpc>
                <a:spcPct val="115000"/>
              </a:lnSpc>
              <a:spcBef>
                <a:spcPts val="160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p:txBody>
      </p:sp>
      <p:sp>
        <p:nvSpPr>
          <p:cNvPr id="69" name="Google Shape;69;p38"/>
          <p:cNvSpPr txBox="1"/>
          <p:nvPr>
            <p:ph idx="2" type="subTitle"/>
          </p:nvPr>
        </p:nvSpPr>
        <p:spPr>
          <a:xfrm>
            <a:off x="915175" y="4004575"/>
            <a:ext cx="1821000" cy="213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b="1">
                <a:latin typeface="Livvic"/>
                <a:ea typeface="Livvic"/>
                <a:cs typeface="Livvic"/>
                <a:sym typeface="Livvic"/>
              </a:defRPr>
            </a:lvl1pPr>
            <a:lvl2pPr lvl="1" algn="l">
              <a:lnSpc>
                <a:spcPct val="115000"/>
              </a:lnSpc>
              <a:spcBef>
                <a:spcPts val="1600"/>
              </a:spcBef>
              <a:spcAft>
                <a:spcPts val="0"/>
              </a:spcAft>
              <a:buSzPts val="1200"/>
              <a:buNone/>
              <a:defRPr b="1">
                <a:latin typeface="Livvic"/>
                <a:ea typeface="Livvic"/>
                <a:cs typeface="Livvic"/>
                <a:sym typeface="Livvic"/>
              </a:defRPr>
            </a:lvl2pPr>
            <a:lvl3pPr lvl="2" algn="l">
              <a:lnSpc>
                <a:spcPct val="115000"/>
              </a:lnSpc>
              <a:spcBef>
                <a:spcPts val="1600"/>
              </a:spcBef>
              <a:spcAft>
                <a:spcPts val="0"/>
              </a:spcAft>
              <a:buSzPts val="1200"/>
              <a:buNone/>
              <a:defRPr b="1">
                <a:latin typeface="Livvic"/>
                <a:ea typeface="Livvic"/>
                <a:cs typeface="Livvic"/>
                <a:sym typeface="Livvic"/>
              </a:defRPr>
            </a:lvl3pPr>
            <a:lvl4pPr lvl="3" algn="l">
              <a:lnSpc>
                <a:spcPct val="115000"/>
              </a:lnSpc>
              <a:spcBef>
                <a:spcPts val="1600"/>
              </a:spcBef>
              <a:spcAft>
                <a:spcPts val="0"/>
              </a:spcAft>
              <a:buSzPts val="1200"/>
              <a:buNone/>
              <a:defRPr b="1">
                <a:latin typeface="Livvic"/>
                <a:ea typeface="Livvic"/>
                <a:cs typeface="Livvic"/>
                <a:sym typeface="Livvic"/>
              </a:defRPr>
            </a:lvl4pPr>
            <a:lvl5pPr lvl="4" algn="l">
              <a:lnSpc>
                <a:spcPct val="115000"/>
              </a:lnSpc>
              <a:spcBef>
                <a:spcPts val="1600"/>
              </a:spcBef>
              <a:spcAft>
                <a:spcPts val="0"/>
              </a:spcAft>
              <a:buSzPts val="1200"/>
              <a:buNone/>
              <a:defRPr b="1">
                <a:latin typeface="Livvic"/>
                <a:ea typeface="Livvic"/>
                <a:cs typeface="Livvic"/>
                <a:sym typeface="Livvic"/>
              </a:defRPr>
            </a:lvl5pPr>
            <a:lvl6pPr lvl="5" algn="l">
              <a:lnSpc>
                <a:spcPct val="115000"/>
              </a:lnSpc>
              <a:spcBef>
                <a:spcPts val="1600"/>
              </a:spcBef>
              <a:spcAft>
                <a:spcPts val="0"/>
              </a:spcAft>
              <a:buSzPts val="1200"/>
              <a:buNone/>
              <a:defRPr b="1">
                <a:latin typeface="Livvic"/>
                <a:ea typeface="Livvic"/>
                <a:cs typeface="Livvic"/>
                <a:sym typeface="Livvic"/>
              </a:defRPr>
            </a:lvl6pPr>
            <a:lvl7pPr lvl="6" algn="l">
              <a:lnSpc>
                <a:spcPct val="115000"/>
              </a:lnSpc>
              <a:spcBef>
                <a:spcPts val="1600"/>
              </a:spcBef>
              <a:spcAft>
                <a:spcPts val="0"/>
              </a:spcAft>
              <a:buSzPts val="1200"/>
              <a:buNone/>
              <a:defRPr b="1">
                <a:latin typeface="Livvic"/>
                <a:ea typeface="Livvic"/>
                <a:cs typeface="Livvic"/>
                <a:sym typeface="Livvic"/>
              </a:defRPr>
            </a:lvl7pPr>
            <a:lvl8pPr lvl="7" algn="l">
              <a:lnSpc>
                <a:spcPct val="115000"/>
              </a:lnSpc>
              <a:spcBef>
                <a:spcPts val="1600"/>
              </a:spcBef>
              <a:spcAft>
                <a:spcPts val="0"/>
              </a:spcAft>
              <a:buSzPts val="1200"/>
              <a:buNone/>
              <a:defRPr b="1">
                <a:latin typeface="Livvic"/>
                <a:ea typeface="Livvic"/>
                <a:cs typeface="Livvic"/>
                <a:sym typeface="Livvic"/>
              </a:defRPr>
            </a:lvl8pPr>
            <a:lvl9pPr lvl="8" algn="l">
              <a:lnSpc>
                <a:spcPct val="115000"/>
              </a:lnSpc>
              <a:spcBef>
                <a:spcPts val="1600"/>
              </a:spcBef>
              <a:spcAft>
                <a:spcPts val="1600"/>
              </a:spcAft>
              <a:buSzPts val="1200"/>
              <a:buNone/>
              <a:defRPr b="1">
                <a:latin typeface="Livvic"/>
                <a:ea typeface="Livvic"/>
                <a:cs typeface="Livvic"/>
                <a:sym typeface="Livvic"/>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CUSTOM_16_1">
    <p:spTree>
      <p:nvGrpSpPr>
        <p:cNvPr id="70" name="Shape 70"/>
        <p:cNvGrpSpPr/>
        <p:nvPr/>
      </p:nvGrpSpPr>
      <p:grpSpPr>
        <a:xfrm>
          <a:off x="0" y="0"/>
          <a:ext cx="0" cy="0"/>
          <a:chOff x="0" y="0"/>
          <a:chExt cx="0" cy="0"/>
        </a:xfrm>
      </p:grpSpPr>
      <p:sp>
        <p:nvSpPr>
          <p:cNvPr id="71" name="Google Shape;71;p39"/>
          <p:cNvSpPr txBox="1"/>
          <p:nvPr>
            <p:ph idx="1" type="subTitle"/>
          </p:nvPr>
        </p:nvSpPr>
        <p:spPr>
          <a:xfrm flipH="1">
            <a:off x="4189625" y="3380460"/>
            <a:ext cx="2951400" cy="295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sz="1000"/>
            </a:lvl1pPr>
            <a:lvl2pPr lvl="1" algn="l">
              <a:lnSpc>
                <a:spcPct val="115000"/>
              </a:lnSpc>
              <a:spcBef>
                <a:spcPts val="160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p:txBody>
      </p:sp>
      <p:sp>
        <p:nvSpPr>
          <p:cNvPr id="72" name="Google Shape;72;p39"/>
          <p:cNvSpPr txBox="1"/>
          <p:nvPr>
            <p:ph type="ctrTitle"/>
          </p:nvPr>
        </p:nvSpPr>
        <p:spPr>
          <a:xfrm rot="5400000">
            <a:off x="6612409" y="1752564"/>
            <a:ext cx="2888100" cy="897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Clr>
                <a:srgbClr val="000000"/>
              </a:buClr>
              <a:buSzPts val="1600"/>
              <a:buNone/>
              <a:defRPr sz="1600">
                <a:solidFill>
                  <a:srgbClr val="000000"/>
                </a:solidFill>
              </a:defRPr>
            </a:lvl2pPr>
            <a:lvl3pPr lvl="2" algn="l">
              <a:lnSpc>
                <a:spcPct val="100000"/>
              </a:lnSpc>
              <a:spcBef>
                <a:spcPts val="0"/>
              </a:spcBef>
              <a:spcAft>
                <a:spcPts val="0"/>
              </a:spcAft>
              <a:buClr>
                <a:srgbClr val="000000"/>
              </a:buClr>
              <a:buSzPts val="1600"/>
              <a:buNone/>
              <a:defRPr sz="1600">
                <a:solidFill>
                  <a:srgbClr val="000000"/>
                </a:solidFill>
              </a:defRPr>
            </a:lvl3pPr>
            <a:lvl4pPr lvl="3" algn="l">
              <a:lnSpc>
                <a:spcPct val="100000"/>
              </a:lnSpc>
              <a:spcBef>
                <a:spcPts val="0"/>
              </a:spcBef>
              <a:spcAft>
                <a:spcPts val="0"/>
              </a:spcAft>
              <a:buClr>
                <a:srgbClr val="000000"/>
              </a:buClr>
              <a:buSzPts val="1600"/>
              <a:buNone/>
              <a:defRPr sz="1600">
                <a:solidFill>
                  <a:srgbClr val="000000"/>
                </a:solidFill>
              </a:defRPr>
            </a:lvl4pPr>
            <a:lvl5pPr lvl="4" algn="l">
              <a:lnSpc>
                <a:spcPct val="100000"/>
              </a:lnSpc>
              <a:spcBef>
                <a:spcPts val="0"/>
              </a:spcBef>
              <a:spcAft>
                <a:spcPts val="0"/>
              </a:spcAft>
              <a:buClr>
                <a:srgbClr val="000000"/>
              </a:buClr>
              <a:buSzPts val="1600"/>
              <a:buNone/>
              <a:defRPr sz="1600">
                <a:solidFill>
                  <a:srgbClr val="000000"/>
                </a:solidFill>
              </a:defRPr>
            </a:lvl5pPr>
            <a:lvl6pPr lvl="5" algn="l">
              <a:lnSpc>
                <a:spcPct val="100000"/>
              </a:lnSpc>
              <a:spcBef>
                <a:spcPts val="0"/>
              </a:spcBef>
              <a:spcAft>
                <a:spcPts val="0"/>
              </a:spcAft>
              <a:buClr>
                <a:srgbClr val="000000"/>
              </a:buClr>
              <a:buSzPts val="1600"/>
              <a:buNone/>
              <a:defRPr sz="1600">
                <a:solidFill>
                  <a:srgbClr val="000000"/>
                </a:solidFill>
              </a:defRPr>
            </a:lvl6pPr>
            <a:lvl7pPr lvl="6" algn="l">
              <a:lnSpc>
                <a:spcPct val="100000"/>
              </a:lnSpc>
              <a:spcBef>
                <a:spcPts val="0"/>
              </a:spcBef>
              <a:spcAft>
                <a:spcPts val="0"/>
              </a:spcAft>
              <a:buClr>
                <a:srgbClr val="000000"/>
              </a:buClr>
              <a:buSzPts val="1600"/>
              <a:buNone/>
              <a:defRPr sz="1600">
                <a:solidFill>
                  <a:srgbClr val="000000"/>
                </a:solidFill>
              </a:defRPr>
            </a:lvl7pPr>
            <a:lvl8pPr lvl="7" algn="l">
              <a:lnSpc>
                <a:spcPct val="100000"/>
              </a:lnSpc>
              <a:spcBef>
                <a:spcPts val="0"/>
              </a:spcBef>
              <a:spcAft>
                <a:spcPts val="0"/>
              </a:spcAft>
              <a:buClr>
                <a:srgbClr val="000000"/>
              </a:buClr>
              <a:buSzPts val="1600"/>
              <a:buNone/>
              <a:defRPr sz="1600">
                <a:solidFill>
                  <a:srgbClr val="000000"/>
                </a:solidFill>
              </a:defRPr>
            </a:lvl8pPr>
            <a:lvl9pPr lvl="8" algn="l">
              <a:lnSpc>
                <a:spcPct val="100000"/>
              </a:lnSpc>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CUSTOM_38">
    <p:spTree>
      <p:nvGrpSpPr>
        <p:cNvPr id="73" name="Shape 73"/>
        <p:cNvGrpSpPr/>
        <p:nvPr/>
      </p:nvGrpSpPr>
      <p:grpSpPr>
        <a:xfrm>
          <a:off x="0" y="0"/>
          <a:ext cx="0" cy="0"/>
          <a:chOff x="0" y="0"/>
          <a:chExt cx="0" cy="0"/>
        </a:xfrm>
      </p:grpSpPr>
      <p:sp>
        <p:nvSpPr>
          <p:cNvPr id="74" name="Google Shape;74;p40"/>
          <p:cNvSpPr txBox="1"/>
          <p:nvPr>
            <p:ph type="ctrTitle"/>
          </p:nvPr>
        </p:nvSpPr>
        <p:spPr>
          <a:xfrm>
            <a:off x="769725" y="1310050"/>
            <a:ext cx="34302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5" name="Google Shape;75;p40"/>
          <p:cNvSpPr txBox="1"/>
          <p:nvPr>
            <p:ph idx="2" type="title"/>
          </p:nvPr>
        </p:nvSpPr>
        <p:spPr>
          <a:xfrm rot="5400000">
            <a:off x="7142178" y="3570226"/>
            <a:ext cx="17388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6000"/>
            </a:lvl1pPr>
            <a:lvl2pPr lvl="1"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30">
    <p:spTree>
      <p:nvGrpSpPr>
        <p:cNvPr id="76" name="Shape 76"/>
        <p:cNvGrpSpPr/>
        <p:nvPr/>
      </p:nvGrpSpPr>
      <p:grpSpPr>
        <a:xfrm>
          <a:off x="0" y="0"/>
          <a:ext cx="0" cy="0"/>
          <a:chOff x="0" y="0"/>
          <a:chExt cx="0" cy="0"/>
        </a:xfrm>
      </p:grpSpPr>
      <p:sp>
        <p:nvSpPr>
          <p:cNvPr id="77" name="Google Shape;77;p41"/>
          <p:cNvSpPr txBox="1"/>
          <p:nvPr>
            <p:ph type="ctrTitle"/>
          </p:nvPr>
        </p:nvSpPr>
        <p:spPr>
          <a:xfrm>
            <a:off x="656422" y="1394416"/>
            <a:ext cx="18813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78" name="Google Shape;78;p41"/>
          <p:cNvSpPr txBox="1"/>
          <p:nvPr>
            <p:ph idx="1" type="subTitle"/>
          </p:nvPr>
        </p:nvSpPr>
        <p:spPr>
          <a:xfrm>
            <a:off x="656425" y="1886725"/>
            <a:ext cx="1563900" cy="111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79" name="Google Shape;79;p41"/>
          <p:cNvSpPr txBox="1"/>
          <p:nvPr>
            <p:ph idx="2" type="ctrTitle"/>
          </p:nvPr>
        </p:nvSpPr>
        <p:spPr>
          <a:xfrm>
            <a:off x="2650710" y="1394416"/>
            <a:ext cx="18813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80" name="Google Shape;80;p41"/>
          <p:cNvSpPr txBox="1"/>
          <p:nvPr>
            <p:ph idx="3" type="subTitle"/>
          </p:nvPr>
        </p:nvSpPr>
        <p:spPr>
          <a:xfrm>
            <a:off x="2610700" y="1886725"/>
            <a:ext cx="19614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81" name="Google Shape;81;p41"/>
          <p:cNvSpPr txBox="1"/>
          <p:nvPr>
            <p:ph idx="4" type="ctrTitle"/>
          </p:nvPr>
        </p:nvSpPr>
        <p:spPr>
          <a:xfrm>
            <a:off x="4638106" y="1394416"/>
            <a:ext cx="1881300" cy="644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800"/>
              <a:buNone/>
              <a:defRPr sz="1800"/>
            </a:lvl1pPr>
            <a:lvl2pPr lvl="1" algn="r">
              <a:lnSpc>
                <a:spcPct val="100000"/>
              </a:lnSpc>
              <a:spcBef>
                <a:spcPts val="0"/>
              </a:spcBef>
              <a:spcAft>
                <a:spcPts val="0"/>
              </a:spcAft>
              <a:buSzPts val="1800"/>
              <a:buNone/>
              <a:defRPr sz="1800"/>
            </a:lvl2pPr>
            <a:lvl3pPr lvl="2" algn="r">
              <a:lnSpc>
                <a:spcPct val="100000"/>
              </a:lnSpc>
              <a:spcBef>
                <a:spcPts val="0"/>
              </a:spcBef>
              <a:spcAft>
                <a:spcPts val="0"/>
              </a:spcAft>
              <a:buSzPts val="1800"/>
              <a:buNone/>
              <a:defRPr sz="1800"/>
            </a:lvl3pPr>
            <a:lvl4pPr lvl="3" algn="r">
              <a:lnSpc>
                <a:spcPct val="100000"/>
              </a:lnSpc>
              <a:spcBef>
                <a:spcPts val="0"/>
              </a:spcBef>
              <a:spcAft>
                <a:spcPts val="0"/>
              </a:spcAft>
              <a:buSzPts val="1800"/>
              <a:buNone/>
              <a:defRPr sz="1800"/>
            </a:lvl4pPr>
            <a:lvl5pPr lvl="4" algn="r">
              <a:lnSpc>
                <a:spcPct val="100000"/>
              </a:lnSpc>
              <a:spcBef>
                <a:spcPts val="0"/>
              </a:spcBef>
              <a:spcAft>
                <a:spcPts val="0"/>
              </a:spcAft>
              <a:buSzPts val="1800"/>
              <a:buNone/>
              <a:defRPr sz="1800"/>
            </a:lvl5pPr>
            <a:lvl6pPr lvl="5" algn="r">
              <a:lnSpc>
                <a:spcPct val="100000"/>
              </a:lnSpc>
              <a:spcBef>
                <a:spcPts val="0"/>
              </a:spcBef>
              <a:spcAft>
                <a:spcPts val="0"/>
              </a:spcAft>
              <a:buSzPts val="1800"/>
              <a:buNone/>
              <a:defRPr sz="1800"/>
            </a:lvl6pPr>
            <a:lvl7pPr lvl="6" algn="r">
              <a:lnSpc>
                <a:spcPct val="100000"/>
              </a:lnSpc>
              <a:spcBef>
                <a:spcPts val="0"/>
              </a:spcBef>
              <a:spcAft>
                <a:spcPts val="0"/>
              </a:spcAft>
              <a:buSzPts val="1800"/>
              <a:buNone/>
              <a:defRPr sz="1800"/>
            </a:lvl7pPr>
            <a:lvl8pPr lvl="7" algn="r">
              <a:lnSpc>
                <a:spcPct val="100000"/>
              </a:lnSpc>
              <a:spcBef>
                <a:spcPts val="0"/>
              </a:spcBef>
              <a:spcAft>
                <a:spcPts val="0"/>
              </a:spcAft>
              <a:buSzPts val="1800"/>
              <a:buNone/>
              <a:defRPr sz="1800"/>
            </a:lvl8pPr>
            <a:lvl9pPr lvl="8" algn="r">
              <a:lnSpc>
                <a:spcPct val="100000"/>
              </a:lnSpc>
              <a:spcBef>
                <a:spcPts val="0"/>
              </a:spcBef>
              <a:spcAft>
                <a:spcPts val="0"/>
              </a:spcAft>
              <a:buSzPts val="1800"/>
              <a:buNone/>
              <a:defRPr sz="1800"/>
            </a:lvl9pPr>
          </a:lstStyle>
          <a:p/>
        </p:txBody>
      </p:sp>
      <p:sp>
        <p:nvSpPr>
          <p:cNvPr id="82" name="Google Shape;82;p41"/>
          <p:cNvSpPr txBox="1"/>
          <p:nvPr>
            <p:ph idx="5" type="subTitle"/>
          </p:nvPr>
        </p:nvSpPr>
        <p:spPr>
          <a:xfrm>
            <a:off x="4878076" y="1886725"/>
            <a:ext cx="1648200" cy="111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000"/>
              <a:buNone/>
              <a:defRPr sz="1000"/>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83" name="Google Shape;83;p41"/>
          <p:cNvSpPr txBox="1"/>
          <p:nvPr>
            <p:ph idx="6" type="ctrTitle"/>
          </p:nvPr>
        </p:nvSpPr>
        <p:spPr>
          <a:xfrm rot="5400000">
            <a:off x="6865575" y="1466125"/>
            <a:ext cx="2553000" cy="487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84" name="Google Shape;84;p41"/>
          <p:cNvSpPr txBox="1"/>
          <p:nvPr>
            <p:ph idx="7" type="ctrTitle"/>
          </p:nvPr>
        </p:nvSpPr>
        <p:spPr>
          <a:xfrm>
            <a:off x="656422" y="3367816"/>
            <a:ext cx="18813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85" name="Google Shape;85;p41"/>
          <p:cNvSpPr txBox="1"/>
          <p:nvPr>
            <p:ph idx="8" type="subTitle"/>
          </p:nvPr>
        </p:nvSpPr>
        <p:spPr>
          <a:xfrm>
            <a:off x="656425" y="3860125"/>
            <a:ext cx="1563900" cy="111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86" name="Google Shape;86;p41"/>
          <p:cNvSpPr txBox="1"/>
          <p:nvPr>
            <p:ph idx="9" type="ctrTitle"/>
          </p:nvPr>
        </p:nvSpPr>
        <p:spPr>
          <a:xfrm>
            <a:off x="2650710" y="3367816"/>
            <a:ext cx="18813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87" name="Google Shape;87;p41"/>
          <p:cNvSpPr txBox="1"/>
          <p:nvPr>
            <p:ph idx="13" type="subTitle"/>
          </p:nvPr>
        </p:nvSpPr>
        <p:spPr>
          <a:xfrm>
            <a:off x="2610700" y="3860125"/>
            <a:ext cx="19614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88" name="Google Shape;88;p41"/>
          <p:cNvSpPr txBox="1"/>
          <p:nvPr>
            <p:ph idx="14" type="ctrTitle"/>
          </p:nvPr>
        </p:nvSpPr>
        <p:spPr>
          <a:xfrm>
            <a:off x="4638106" y="3367816"/>
            <a:ext cx="1881300" cy="644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800"/>
              <a:buNone/>
              <a:defRPr sz="1800"/>
            </a:lvl1pPr>
            <a:lvl2pPr lvl="1" algn="r">
              <a:lnSpc>
                <a:spcPct val="100000"/>
              </a:lnSpc>
              <a:spcBef>
                <a:spcPts val="0"/>
              </a:spcBef>
              <a:spcAft>
                <a:spcPts val="0"/>
              </a:spcAft>
              <a:buSzPts val="1800"/>
              <a:buNone/>
              <a:defRPr sz="1800"/>
            </a:lvl2pPr>
            <a:lvl3pPr lvl="2" algn="r">
              <a:lnSpc>
                <a:spcPct val="100000"/>
              </a:lnSpc>
              <a:spcBef>
                <a:spcPts val="0"/>
              </a:spcBef>
              <a:spcAft>
                <a:spcPts val="0"/>
              </a:spcAft>
              <a:buSzPts val="1800"/>
              <a:buNone/>
              <a:defRPr sz="1800"/>
            </a:lvl3pPr>
            <a:lvl4pPr lvl="3" algn="r">
              <a:lnSpc>
                <a:spcPct val="100000"/>
              </a:lnSpc>
              <a:spcBef>
                <a:spcPts val="0"/>
              </a:spcBef>
              <a:spcAft>
                <a:spcPts val="0"/>
              </a:spcAft>
              <a:buSzPts val="1800"/>
              <a:buNone/>
              <a:defRPr sz="1800"/>
            </a:lvl4pPr>
            <a:lvl5pPr lvl="4" algn="r">
              <a:lnSpc>
                <a:spcPct val="100000"/>
              </a:lnSpc>
              <a:spcBef>
                <a:spcPts val="0"/>
              </a:spcBef>
              <a:spcAft>
                <a:spcPts val="0"/>
              </a:spcAft>
              <a:buSzPts val="1800"/>
              <a:buNone/>
              <a:defRPr sz="1800"/>
            </a:lvl5pPr>
            <a:lvl6pPr lvl="5" algn="r">
              <a:lnSpc>
                <a:spcPct val="100000"/>
              </a:lnSpc>
              <a:spcBef>
                <a:spcPts val="0"/>
              </a:spcBef>
              <a:spcAft>
                <a:spcPts val="0"/>
              </a:spcAft>
              <a:buSzPts val="1800"/>
              <a:buNone/>
              <a:defRPr sz="1800"/>
            </a:lvl6pPr>
            <a:lvl7pPr lvl="6" algn="r">
              <a:lnSpc>
                <a:spcPct val="100000"/>
              </a:lnSpc>
              <a:spcBef>
                <a:spcPts val="0"/>
              </a:spcBef>
              <a:spcAft>
                <a:spcPts val="0"/>
              </a:spcAft>
              <a:buSzPts val="1800"/>
              <a:buNone/>
              <a:defRPr sz="1800"/>
            </a:lvl7pPr>
            <a:lvl8pPr lvl="7" algn="r">
              <a:lnSpc>
                <a:spcPct val="100000"/>
              </a:lnSpc>
              <a:spcBef>
                <a:spcPts val="0"/>
              </a:spcBef>
              <a:spcAft>
                <a:spcPts val="0"/>
              </a:spcAft>
              <a:buSzPts val="1800"/>
              <a:buNone/>
              <a:defRPr sz="1800"/>
            </a:lvl8pPr>
            <a:lvl9pPr lvl="8" algn="r">
              <a:lnSpc>
                <a:spcPct val="100000"/>
              </a:lnSpc>
              <a:spcBef>
                <a:spcPts val="0"/>
              </a:spcBef>
              <a:spcAft>
                <a:spcPts val="0"/>
              </a:spcAft>
              <a:buSzPts val="1800"/>
              <a:buNone/>
              <a:defRPr sz="1800"/>
            </a:lvl9pPr>
          </a:lstStyle>
          <a:p/>
        </p:txBody>
      </p:sp>
      <p:sp>
        <p:nvSpPr>
          <p:cNvPr id="89" name="Google Shape;89;p41"/>
          <p:cNvSpPr txBox="1"/>
          <p:nvPr>
            <p:ph idx="15" type="subTitle"/>
          </p:nvPr>
        </p:nvSpPr>
        <p:spPr>
          <a:xfrm>
            <a:off x="4878076" y="3860125"/>
            <a:ext cx="1648200" cy="111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000"/>
              <a:buNone/>
              <a:defRPr sz="1000"/>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31">
    <p:spTree>
      <p:nvGrpSpPr>
        <p:cNvPr id="90" name="Shape 90"/>
        <p:cNvGrpSpPr/>
        <p:nvPr/>
      </p:nvGrpSpPr>
      <p:grpSpPr>
        <a:xfrm>
          <a:off x="0" y="0"/>
          <a:ext cx="0" cy="0"/>
          <a:chOff x="0" y="0"/>
          <a:chExt cx="0" cy="0"/>
        </a:xfrm>
      </p:grpSpPr>
      <p:sp>
        <p:nvSpPr>
          <p:cNvPr id="91" name="Google Shape;91;p42"/>
          <p:cNvSpPr txBox="1"/>
          <p:nvPr>
            <p:ph type="ctrTitle"/>
          </p:nvPr>
        </p:nvSpPr>
        <p:spPr>
          <a:xfrm rot="5400000">
            <a:off x="6603595" y="1930225"/>
            <a:ext cx="3481200" cy="48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USTOM_21">
    <p:spTree>
      <p:nvGrpSpPr>
        <p:cNvPr id="92" name="Shape 92"/>
        <p:cNvGrpSpPr/>
        <p:nvPr/>
      </p:nvGrpSpPr>
      <p:grpSpPr>
        <a:xfrm>
          <a:off x="0" y="0"/>
          <a:ext cx="0" cy="0"/>
          <a:chOff x="0" y="0"/>
          <a:chExt cx="0" cy="0"/>
        </a:xfrm>
      </p:grpSpPr>
      <p:sp>
        <p:nvSpPr>
          <p:cNvPr id="93" name="Google Shape;93;p43"/>
          <p:cNvSpPr txBox="1"/>
          <p:nvPr>
            <p:ph idx="1" type="subTitle"/>
          </p:nvPr>
        </p:nvSpPr>
        <p:spPr>
          <a:xfrm>
            <a:off x="4633950" y="1847896"/>
            <a:ext cx="1818000" cy="111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94" name="Google Shape;94;p43"/>
          <p:cNvSpPr txBox="1"/>
          <p:nvPr>
            <p:ph idx="2" type="subTitle"/>
          </p:nvPr>
        </p:nvSpPr>
        <p:spPr>
          <a:xfrm>
            <a:off x="4633950" y="3827870"/>
            <a:ext cx="1818000" cy="111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95" name="Google Shape;95;p43"/>
          <p:cNvSpPr txBox="1"/>
          <p:nvPr>
            <p:ph type="ctrTitle"/>
          </p:nvPr>
        </p:nvSpPr>
        <p:spPr>
          <a:xfrm>
            <a:off x="4633950" y="1539296"/>
            <a:ext cx="2619300" cy="384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96" name="Google Shape;96;p43"/>
          <p:cNvSpPr txBox="1"/>
          <p:nvPr>
            <p:ph idx="3" type="ctrTitle"/>
          </p:nvPr>
        </p:nvSpPr>
        <p:spPr>
          <a:xfrm>
            <a:off x="4633950" y="3519270"/>
            <a:ext cx="2619300" cy="384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97" name="Google Shape;97;p43"/>
          <p:cNvSpPr txBox="1"/>
          <p:nvPr>
            <p:ph idx="4" type="ctrTitle"/>
          </p:nvPr>
        </p:nvSpPr>
        <p:spPr>
          <a:xfrm rot="5400000">
            <a:off x="6917175" y="1414524"/>
            <a:ext cx="2449800" cy="487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5">
  <p:cSld name="CUSTOM_32">
    <p:spTree>
      <p:nvGrpSpPr>
        <p:cNvPr id="98" name="Shape 98"/>
        <p:cNvGrpSpPr/>
        <p:nvPr/>
      </p:nvGrpSpPr>
      <p:grpSpPr>
        <a:xfrm>
          <a:off x="0" y="0"/>
          <a:ext cx="0" cy="0"/>
          <a:chOff x="0" y="0"/>
          <a:chExt cx="0" cy="0"/>
        </a:xfrm>
      </p:grpSpPr>
      <p:sp>
        <p:nvSpPr>
          <p:cNvPr id="99" name="Google Shape;99;p44"/>
          <p:cNvSpPr txBox="1"/>
          <p:nvPr>
            <p:ph idx="1" type="subTitle"/>
          </p:nvPr>
        </p:nvSpPr>
        <p:spPr>
          <a:xfrm>
            <a:off x="2258125" y="3106325"/>
            <a:ext cx="3029100" cy="10095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sz="1100"/>
            </a:lvl1pPr>
            <a:lvl2pPr lvl="1" algn="l">
              <a:lnSpc>
                <a:spcPct val="115000"/>
              </a:lnSpc>
              <a:spcBef>
                <a:spcPts val="160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p:txBody>
      </p:sp>
      <p:sp>
        <p:nvSpPr>
          <p:cNvPr id="100" name="Google Shape;100;p44"/>
          <p:cNvSpPr txBox="1"/>
          <p:nvPr>
            <p:ph type="ctrTitle"/>
          </p:nvPr>
        </p:nvSpPr>
        <p:spPr>
          <a:xfrm rot="5400000">
            <a:off x="7241489" y="1041025"/>
            <a:ext cx="1702800" cy="487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4">
  <p:cSld name="CUSTOM_33">
    <p:spTree>
      <p:nvGrpSpPr>
        <p:cNvPr id="101" name="Shape 101"/>
        <p:cNvGrpSpPr/>
        <p:nvPr/>
      </p:nvGrpSpPr>
      <p:grpSpPr>
        <a:xfrm>
          <a:off x="0" y="0"/>
          <a:ext cx="0" cy="0"/>
          <a:chOff x="0" y="0"/>
          <a:chExt cx="0" cy="0"/>
        </a:xfrm>
      </p:grpSpPr>
      <p:sp>
        <p:nvSpPr>
          <p:cNvPr id="102" name="Google Shape;102;p45"/>
          <p:cNvSpPr txBox="1"/>
          <p:nvPr>
            <p:ph idx="1" type="subTitle"/>
          </p:nvPr>
        </p:nvSpPr>
        <p:spPr>
          <a:xfrm flipH="1">
            <a:off x="840600" y="2432150"/>
            <a:ext cx="1650300" cy="753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00000"/>
              </a:buClr>
              <a:buSzPts val="1000"/>
              <a:buNone/>
              <a:defRPr sz="1000">
                <a:solidFill>
                  <a:srgbClr val="000000"/>
                </a:solidFill>
              </a:defRPr>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103" name="Google Shape;103;p45"/>
          <p:cNvSpPr txBox="1"/>
          <p:nvPr>
            <p:ph idx="2" type="subTitle"/>
          </p:nvPr>
        </p:nvSpPr>
        <p:spPr>
          <a:xfrm>
            <a:off x="4702174" y="1049093"/>
            <a:ext cx="1960200" cy="111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000">
                <a:solidFill>
                  <a:srgbClr val="000000"/>
                </a:solidFill>
              </a:defRPr>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p:txBody>
      </p:sp>
      <p:sp>
        <p:nvSpPr>
          <p:cNvPr id="104" name="Google Shape;104;p45"/>
          <p:cNvSpPr txBox="1"/>
          <p:nvPr>
            <p:ph type="ctrTitle"/>
          </p:nvPr>
        </p:nvSpPr>
        <p:spPr>
          <a:xfrm>
            <a:off x="-533400" y="2047350"/>
            <a:ext cx="3024300" cy="3849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05" name="Google Shape;105;p45"/>
          <p:cNvSpPr txBox="1"/>
          <p:nvPr>
            <p:ph idx="3" type="ctrTitle"/>
          </p:nvPr>
        </p:nvSpPr>
        <p:spPr>
          <a:xfrm>
            <a:off x="4702174" y="664293"/>
            <a:ext cx="2619300" cy="384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06" name="Google Shape;106;p45"/>
          <p:cNvSpPr txBox="1"/>
          <p:nvPr>
            <p:ph idx="4" type="subTitle"/>
          </p:nvPr>
        </p:nvSpPr>
        <p:spPr>
          <a:xfrm>
            <a:off x="4702174" y="3788925"/>
            <a:ext cx="2214900" cy="111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000">
                <a:solidFill>
                  <a:srgbClr val="000000"/>
                </a:solidFill>
              </a:defRPr>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p:txBody>
      </p:sp>
      <p:sp>
        <p:nvSpPr>
          <p:cNvPr id="107" name="Google Shape;107;p45"/>
          <p:cNvSpPr txBox="1"/>
          <p:nvPr>
            <p:ph idx="5" type="ctrTitle"/>
          </p:nvPr>
        </p:nvSpPr>
        <p:spPr>
          <a:xfrm>
            <a:off x="4702174" y="3389725"/>
            <a:ext cx="2475600" cy="384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08" name="Google Shape;108;p45"/>
          <p:cNvSpPr txBox="1"/>
          <p:nvPr>
            <p:ph idx="6" type="ctrTitle"/>
          </p:nvPr>
        </p:nvSpPr>
        <p:spPr>
          <a:xfrm rot="5400000">
            <a:off x="6860962" y="1407498"/>
            <a:ext cx="2449800" cy="487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guide id="2" pos="454">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6">
  <p:cSld name="CUSTOM_11_1_2_1">
    <p:spTree>
      <p:nvGrpSpPr>
        <p:cNvPr id="109" name="Shape 109"/>
        <p:cNvGrpSpPr/>
        <p:nvPr/>
      </p:nvGrpSpPr>
      <p:grpSpPr>
        <a:xfrm>
          <a:off x="0" y="0"/>
          <a:ext cx="0" cy="0"/>
          <a:chOff x="0" y="0"/>
          <a:chExt cx="0" cy="0"/>
        </a:xfrm>
      </p:grpSpPr>
      <p:sp>
        <p:nvSpPr>
          <p:cNvPr id="110" name="Google Shape;110;p46"/>
          <p:cNvSpPr txBox="1"/>
          <p:nvPr>
            <p:ph type="ctrTitle"/>
          </p:nvPr>
        </p:nvSpPr>
        <p:spPr>
          <a:xfrm>
            <a:off x="831200" y="376498"/>
            <a:ext cx="3867300" cy="2054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111" name="Google Shape;111;p46"/>
          <p:cNvSpPr txBox="1"/>
          <p:nvPr>
            <p:ph idx="1" type="subTitle"/>
          </p:nvPr>
        </p:nvSpPr>
        <p:spPr>
          <a:xfrm>
            <a:off x="831200" y="2314225"/>
            <a:ext cx="3081600" cy="178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l">
              <a:lnSpc>
                <a:spcPct val="100000"/>
              </a:lnSpc>
              <a:spcBef>
                <a:spcPts val="0"/>
              </a:spcBef>
              <a:spcAft>
                <a:spcPts val="0"/>
              </a:spcAft>
              <a:buClr>
                <a:schemeClr val="lt1"/>
              </a:buClr>
              <a:buSzPts val="1200"/>
              <a:buNone/>
              <a:defRPr>
                <a:solidFill>
                  <a:schemeClr val="lt1"/>
                </a:solidFill>
              </a:defRPr>
            </a:lvl2pPr>
            <a:lvl3pPr lvl="2" algn="l">
              <a:lnSpc>
                <a:spcPct val="100000"/>
              </a:lnSpc>
              <a:spcBef>
                <a:spcPts val="0"/>
              </a:spcBef>
              <a:spcAft>
                <a:spcPts val="0"/>
              </a:spcAft>
              <a:buClr>
                <a:schemeClr val="lt1"/>
              </a:buClr>
              <a:buSzPts val="1200"/>
              <a:buNone/>
              <a:defRPr>
                <a:solidFill>
                  <a:schemeClr val="lt1"/>
                </a:solidFill>
              </a:defRPr>
            </a:lvl3pPr>
            <a:lvl4pPr lvl="3" algn="l">
              <a:lnSpc>
                <a:spcPct val="100000"/>
              </a:lnSpc>
              <a:spcBef>
                <a:spcPts val="0"/>
              </a:spcBef>
              <a:spcAft>
                <a:spcPts val="0"/>
              </a:spcAft>
              <a:buClr>
                <a:schemeClr val="lt1"/>
              </a:buClr>
              <a:buSzPts val="1200"/>
              <a:buNone/>
              <a:defRPr>
                <a:solidFill>
                  <a:schemeClr val="lt1"/>
                </a:solidFill>
              </a:defRPr>
            </a:lvl4pPr>
            <a:lvl5pPr lvl="4" algn="l">
              <a:lnSpc>
                <a:spcPct val="100000"/>
              </a:lnSpc>
              <a:spcBef>
                <a:spcPts val="0"/>
              </a:spcBef>
              <a:spcAft>
                <a:spcPts val="0"/>
              </a:spcAft>
              <a:buClr>
                <a:schemeClr val="lt1"/>
              </a:buClr>
              <a:buSzPts val="1200"/>
              <a:buNone/>
              <a:defRPr>
                <a:solidFill>
                  <a:schemeClr val="lt1"/>
                </a:solidFill>
              </a:defRPr>
            </a:lvl5pPr>
            <a:lvl6pPr lvl="5" algn="l">
              <a:lnSpc>
                <a:spcPct val="100000"/>
              </a:lnSpc>
              <a:spcBef>
                <a:spcPts val="0"/>
              </a:spcBef>
              <a:spcAft>
                <a:spcPts val="0"/>
              </a:spcAft>
              <a:buClr>
                <a:schemeClr val="lt1"/>
              </a:buClr>
              <a:buSzPts val="1200"/>
              <a:buNone/>
              <a:defRPr>
                <a:solidFill>
                  <a:schemeClr val="lt1"/>
                </a:solidFill>
              </a:defRPr>
            </a:lvl6pPr>
            <a:lvl7pPr lvl="6" algn="l">
              <a:lnSpc>
                <a:spcPct val="100000"/>
              </a:lnSpc>
              <a:spcBef>
                <a:spcPts val="0"/>
              </a:spcBef>
              <a:spcAft>
                <a:spcPts val="0"/>
              </a:spcAft>
              <a:buClr>
                <a:schemeClr val="lt1"/>
              </a:buClr>
              <a:buSzPts val="1200"/>
              <a:buNone/>
              <a:defRPr>
                <a:solidFill>
                  <a:schemeClr val="lt1"/>
                </a:solidFill>
              </a:defRPr>
            </a:lvl7pPr>
            <a:lvl8pPr lvl="7" algn="l">
              <a:lnSpc>
                <a:spcPct val="100000"/>
              </a:lnSpc>
              <a:spcBef>
                <a:spcPts val="0"/>
              </a:spcBef>
              <a:spcAft>
                <a:spcPts val="0"/>
              </a:spcAft>
              <a:buClr>
                <a:schemeClr val="lt1"/>
              </a:buClr>
              <a:buSzPts val="1200"/>
              <a:buNone/>
              <a:defRPr>
                <a:solidFill>
                  <a:schemeClr val="lt1"/>
                </a:solidFill>
              </a:defRPr>
            </a:lvl8pPr>
            <a:lvl9pPr lvl="8" algn="l">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spTree>
      <p:nvGrpSpPr>
        <p:cNvPr id="11" name="Shape 11"/>
        <p:cNvGrpSpPr/>
        <p:nvPr/>
      </p:nvGrpSpPr>
      <p:grpSpPr>
        <a:xfrm>
          <a:off x="0" y="0"/>
          <a:ext cx="0" cy="0"/>
          <a:chOff x="0" y="0"/>
          <a:chExt cx="0" cy="0"/>
        </a:xfrm>
      </p:grpSpPr>
      <p:sp>
        <p:nvSpPr>
          <p:cNvPr id="12" name="Google Shape;12;p29"/>
          <p:cNvSpPr txBox="1"/>
          <p:nvPr>
            <p:ph type="ctrTitle"/>
          </p:nvPr>
        </p:nvSpPr>
        <p:spPr>
          <a:xfrm>
            <a:off x="3423902" y="387473"/>
            <a:ext cx="22518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13" name="Google Shape;13;p29"/>
          <p:cNvSpPr txBox="1"/>
          <p:nvPr>
            <p:ph idx="1" type="subTitle"/>
          </p:nvPr>
        </p:nvSpPr>
        <p:spPr>
          <a:xfrm>
            <a:off x="3423900" y="802521"/>
            <a:ext cx="19065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14" name="Google Shape;14;p29"/>
          <p:cNvSpPr txBox="1"/>
          <p:nvPr>
            <p:ph idx="2" type="title"/>
          </p:nvPr>
        </p:nvSpPr>
        <p:spPr>
          <a:xfrm>
            <a:off x="2023007" y="654113"/>
            <a:ext cx="17391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15" name="Google Shape;15;p29"/>
          <p:cNvSpPr txBox="1"/>
          <p:nvPr>
            <p:ph idx="3" type="ctrTitle"/>
          </p:nvPr>
        </p:nvSpPr>
        <p:spPr>
          <a:xfrm>
            <a:off x="3425264" y="1224286"/>
            <a:ext cx="22518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16" name="Google Shape;16;p29"/>
          <p:cNvSpPr txBox="1"/>
          <p:nvPr>
            <p:ph idx="4" type="subTitle"/>
          </p:nvPr>
        </p:nvSpPr>
        <p:spPr>
          <a:xfrm>
            <a:off x="3425259" y="1638859"/>
            <a:ext cx="19767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17" name="Google Shape;17;p29"/>
          <p:cNvSpPr txBox="1"/>
          <p:nvPr>
            <p:ph idx="5" type="title"/>
          </p:nvPr>
        </p:nvSpPr>
        <p:spPr>
          <a:xfrm>
            <a:off x="2023007" y="1488788"/>
            <a:ext cx="1615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18" name="Google Shape;18;p29"/>
          <p:cNvSpPr txBox="1"/>
          <p:nvPr>
            <p:ph idx="6" type="ctrTitle"/>
          </p:nvPr>
        </p:nvSpPr>
        <p:spPr>
          <a:xfrm>
            <a:off x="3427999" y="2061098"/>
            <a:ext cx="22518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19" name="Google Shape;19;p29"/>
          <p:cNvSpPr txBox="1"/>
          <p:nvPr>
            <p:ph idx="7" type="subTitle"/>
          </p:nvPr>
        </p:nvSpPr>
        <p:spPr>
          <a:xfrm>
            <a:off x="3427997" y="2475197"/>
            <a:ext cx="19065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20" name="Google Shape;20;p29"/>
          <p:cNvSpPr txBox="1"/>
          <p:nvPr>
            <p:ph idx="8" type="title"/>
          </p:nvPr>
        </p:nvSpPr>
        <p:spPr>
          <a:xfrm>
            <a:off x="2023007" y="2323463"/>
            <a:ext cx="15735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1" name="Google Shape;21;p29"/>
          <p:cNvSpPr txBox="1"/>
          <p:nvPr>
            <p:ph idx="9" type="ctrTitle"/>
          </p:nvPr>
        </p:nvSpPr>
        <p:spPr>
          <a:xfrm rot="5400000">
            <a:off x="6601629" y="1646270"/>
            <a:ext cx="2913300" cy="487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2" name="Google Shape;22;p29"/>
          <p:cNvSpPr txBox="1"/>
          <p:nvPr>
            <p:ph idx="13" type="ctrTitle"/>
          </p:nvPr>
        </p:nvSpPr>
        <p:spPr>
          <a:xfrm>
            <a:off x="3427999" y="2897911"/>
            <a:ext cx="22518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23" name="Google Shape;23;p29"/>
          <p:cNvSpPr txBox="1"/>
          <p:nvPr>
            <p:ph idx="14" type="subTitle"/>
          </p:nvPr>
        </p:nvSpPr>
        <p:spPr>
          <a:xfrm>
            <a:off x="3427997" y="3311534"/>
            <a:ext cx="19065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24" name="Google Shape;24;p29"/>
          <p:cNvSpPr txBox="1"/>
          <p:nvPr>
            <p:ph idx="15" type="title"/>
          </p:nvPr>
        </p:nvSpPr>
        <p:spPr>
          <a:xfrm>
            <a:off x="2023007" y="3158138"/>
            <a:ext cx="15735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5" name="Google Shape;25;p29"/>
          <p:cNvSpPr txBox="1"/>
          <p:nvPr>
            <p:ph idx="16" type="ctrTitle"/>
          </p:nvPr>
        </p:nvSpPr>
        <p:spPr>
          <a:xfrm>
            <a:off x="3427999" y="3734723"/>
            <a:ext cx="22518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26" name="Google Shape;26;p29"/>
          <p:cNvSpPr txBox="1"/>
          <p:nvPr>
            <p:ph idx="17" type="subTitle"/>
          </p:nvPr>
        </p:nvSpPr>
        <p:spPr>
          <a:xfrm>
            <a:off x="3427997" y="4147872"/>
            <a:ext cx="19065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27" name="Google Shape;27;p29"/>
          <p:cNvSpPr txBox="1"/>
          <p:nvPr>
            <p:ph idx="18" type="title"/>
          </p:nvPr>
        </p:nvSpPr>
        <p:spPr>
          <a:xfrm>
            <a:off x="2023007" y="3992813"/>
            <a:ext cx="15735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25">
    <p:spTree>
      <p:nvGrpSpPr>
        <p:cNvPr id="112" name="Shape 112"/>
        <p:cNvGrpSpPr/>
        <p:nvPr/>
      </p:nvGrpSpPr>
      <p:grpSpPr>
        <a:xfrm>
          <a:off x="0" y="0"/>
          <a:ext cx="0" cy="0"/>
          <a:chOff x="0" y="0"/>
          <a:chExt cx="0" cy="0"/>
        </a:xfrm>
      </p:grpSpPr>
      <p:sp>
        <p:nvSpPr>
          <p:cNvPr id="113" name="Google Shape;113;p47"/>
          <p:cNvSpPr txBox="1"/>
          <p:nvPr>
            <p:ph idx="1" type="body"/>
          </p:nvPr>
        </p:nvSpPr>
        <p:spPr>
          <a:xfrm>
            <a:off x="642050" y="2134800"/>
            <a:ext cx="5308200" cy="1476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rgbClr val="000000"/>
              </a:buClr>
              <a:buSzPts val="1200"/>
              <a:buChar char="●"/>
              <a:defRPr>
                <a:solidFill>
                  <a:srgbClr val="000000"/>
                </a:solidFill>
              </a:defRPr>
            </a:lvl1pPr>
            <a:lvl2pPr indent="-304800" lvl="1" marL="914400" algn="l">
              <a:lnSpc>
                <a:spcPct val="115000"/>
              </a:lnSpc>
              <a:spcBef>
                <a:spcPts val="1600"/>
              </a:spcBef>
              <a:spcAft>
                <a:spcPts val="0"/>
              </a:spcAft>
              <a:buClr>
                <a:srgbClr val="000000"/>
              </a:buClr>
              <a:buSzPts val="1200"/>
              <a:buChar char="○"/>
              <a:defRPr>
                <a:solidFill>
                  <a:srgbClr val="000000"/>
                </a:solidFill>
              </a:defRPr>
            </a:lvl2pPr>
            <a:lvl3pPr indent="-304800" lvl="2" marL="1371600" algn="l">
              <a:lnSpc>
                <a:spcPct val="115000"/>
              </a:lnSpc>
              <a:spcBef>
                <a:spcPts val="1600"/>
              </a:spcBef>
              <a:spcAft>
                <a:spcPts val="0"/>
              </a:spcAft>
              <a:buClr>
                <a:srgbClr val="000000"/>
              </a:buClr>
              <a:buSzPts val="1200"/>
              <a:buChar char="■"/>
              <a:defRPr>
                <a:solidFill>
                  <a:srgbClr val="000000"/>
                </a:solidFill>
              </a:defRPr>
            </a:lvl3pPr>
            <a:lvl4pPr indent="-304800" lvl="3" marL="1828800" algn="l">
              <a:lnSpc>
                <a:spcPct val="115000"/>
              </a:lnSpc>
              <a:spcBef>
                <a:spcPts val="1600"/>
              </a:spcBef>
              <a:spcAft>
                <a:spcPts val="0"/>
              </a:spcAft>
              <a:buClr>
                <a:srgbClr val="000000"/>
              </a:buClr>
              <a:buSzPts val="1200"/>
              <a:buChar char="●"/>
              <a:defRPr>
                <a:solidFill>
                  <a:srgbClr val="000000"/>
                </a:solidFill>
              </a:defRPr>
            </a:lvl4pPr>
            <a:lvl5pPr indent="-304800" lvl="4" marL="2286000" algn="l">
              <a:lnSpc>
                <a:spcPct val="115000"/>
              </a:lnSpc>
              <a:spcBef>
                <a:spcPts val="1600"/>
              </a:spcBef>
              <a:spcAft>
                <a:spcPts val="0"/>
              </a:spcAft>
              <a:buClr>
                <a:srgbClr val="000000"/>
              </a:buClr>
              <a:buSzPts val="1200"/>
              <a:buChar char="○"/>
              <a:defRPr>
                <a:solidFill>
                  <a:srgbClr val="000000"/>
                </a:solidFill>
              </a:defRPr>
            </a:lvl5pPr>
            <a:lvl6pPr indent="-304800" lvl="5" marL="2743200" algn="l">
              <a:lnSpc>
                <a:spcPct val="115000"/>
              </a:lnSpc>
              <a:spcBef>
                <a:spcPts val="1600"/>
              </a:spcBef>
              <a:spcAft>
                <a:spcPts val="0"/>
              </a:spcAft>
              <a:buClr>
                <a:srgbClr val="000000"/>
              </a:buClr>
              <a:buSzPts val="1200"/>
              <a:buChar char="■"/>
              <a:defRPr>
                <a:solidFill>
                  <a:srgbClr val="000000"/>
                </a:solidFill>
              </a:defRPr>
            </a:lvl6pPr>
            <a:lvl7pPr indent="-304800" lvl="6" marL="3200400" algn="l">
              <a:lnSpc>
                <a:spcPct val="115000"/>
              </a:lnSpc>
              <a:spcBef>
                <a:spcPts val="1600"/>
              </a:spcBef>
              <a:spcAft>
                <a:spcPts val="0"/>
              </a:spcAft>
              <a:buClr>
                <a:srgbClr val="000000"/>
              </a:buClr>
              <a:buSzPts val="1200"/>
              <a:buChar char="●"/>
              <a:defRPr>
                <a:solidFill>
                  <a:srgbClr val="000000"/>
                </a:solidFill>
              </a:defRPr>
            </a:lvl7pPr>
            <a:lvl8pPr indent="-304800" lvl="7" marL="3657600" algn="l">
              <a:lnSpc>
                <a:spcPct val="115000"/>
              </a:lnSpc>
              <a:spcBef>
                <a:spcPts val="1600"/>
              </a:spcBef>
              <a:spcAft>
                <a:spcPts val="0"/>
              </a:spcAft>
              <a:buClr>
                <a:srgbClr val="000000"/>
              </a:buClr>
              <a:buSzPts val="1200"/>
              <a:buChar char="○"/>
              <a:defRPr>
                <a:solidFill>
                  <a:srgbClr val="000000"/>
                </a:solidFill>
              </a:defRPr>
            </a:lvl8pPr>
            <a:lvl9pPr indent="-304800" lvl="8" marL="4114800" algn="l">
              <a:lnSpc>
                <a:spcPct val="115000"/>
              </a:lnSpc>
              <a:spcBef>
                <a:spcPts val="1600"/>
              </a:spcBef>
              <a:spcAft>
                <a:spcPts val="1600"/>
              </a:spcAft>
              <a:buClr>
                <a:srgbClr val="000000"/>
              </a:buClr>
              <a:buSzPts val="1200"/>
              <a:buChar char="■"/>
              <a:defRPr>
                <a:solidFill>
                  <a:srgbClr val="000000"/>
                </a:solidFill>
              </a:defRPr>
            </a:lvl9pPr>
          </a:lstStyle>
          <a:p/>
        </p:txBody>
      </p:sp>
      <p:sp>
        <p:nvSpPr>
          <p:cNvPr id="114" name="Google Shape;114;p47"/>
          <p:cNvSpPr txBox="1"/>
          <p:nvPr>
            <p:ph type="ctrTitle"/>
          </p:nvPr>
        </p:nvSpPr>
        <p:spPr>
          <a:xfrm rot="5400000">
            <a:off x="6923109" y="1407498"/>
            <a:ext cx="2449800" cy="487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3">
    <p:spTree>
      <p:nvGrpSpPr>
        <p:cNvPr id="28" name="Shape 28"/>
        <p:cNvGrpSpPr/>
        <p:nvPr/>
      </p:nvGrpSpPr>
      <p:grpSpPr>
        <a:xfrm>
          <a:off x="0" y="0"/>
          <a:ext cx="0" cy="0"/>
          <a:chOff x="0" y="0"/>
          <a:chExt cx="0" cy="0"/>
        </a:xfrm>
      </p:grpSpPr>
      <p:sp>
        <p:nvSpPr>
          <p:cNvPr id="29" name="Google Shape;29;p30"/>
          <p:cNvSpPr txBox="1"/>
          <p:nvPr>
            <p:ph type="title"/>
          </p:nvPr>
        </p:nvSpPr>
        <p:spPr>
          <a:xfrm>
            <a:off x="672375" y="1432475"/>
            <a:ext cx="3498000" cy="896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2800"/>
              <a:buNone/>
              <a:defRPr/>
            </a:lvl1pPr>
            <a:lvl2pPr lvl="1" algn="l">
              <a:lnSpc>
                <a:spcPct val="100000"/>
              </a:lnSpc>
              <a:spcBef>
                <a:spcPts val="0"/>
              </a:spcBef>
              <a:spcAft>
                <a:spcPts val="0"/>
              </a:spcAft>
              <a:buClr>
                <a:srgbClr val="000000"/>
              </a:buClr>
              <a:buSzPts val="2800"/>
              <a:buNone/>
              <a:defRPr>
                <a:solidFill>
                  <a:srgbClr val="000000"/>
                </a:solidFill>
              </a:defRPr>
            </a:lvl2pPr>
            <a:lvl3pPr lvl="2" algn="l">
              <a:lnSpc>
                <a:spcPct val="100000"/>
              </a:lnSpc>
              <a:spcBef>
                <a:spcPts val="0"/>
              </a:spcBef>
              <a:spcAft>
                <a:spcPts val="0"/>
              </a:spcAft>
              <a:buClr>
                <a:srgbClr val="000000"/>
              </a:buClr>
              <a:buSzPts val="2800"/>
              <a:buNone/>
              <a:defRPr>
                <a:solidFill>
                  <a:srgbClr val="000000"/>
                </a:solidFill>
              </a:defRPr>
            </a:lvl3pPr>
            <a:lvl4pPr lvl="3" algn="l">
              <a:lnSpc>
                <a:spcPct val="100000"/>
              </a:lnSpc>
              <a:spcBef>
                <a:spcPts val="0"/>
              </a:spcBef>
              <a:spcAft>
                <a:spcPts val="0"/>
              </a:spcAft>
              <a:buClr>
                <a:srgbClr val="000000"/>
              </a:buClr>
              <a:buSzPts val="2800"/>
              <a:buNone/>
              <a:defRPr>
                <a:solidFill>
                  <a:srgbClr val="000000"/>
                </a:solidFill>
              </a:defRPr>
            </a:lvl4pPr>
            <a:lvl5pPr lvl="4" algn="l">
              <a:lnSpc>
                <a:spcPct val="100000"/>
              </a:lnSpc>
              <a:spcBef>
                <a:spcPts val="0"/>
              </a:spcBef>
              <a:spcAft>
                <a:spcPts val="0"/>
              </a:spcAft>
              <a:buClr>
                <a:srgbClr val="000000"/>
              </a:buClr>
              <a:buSzPts val="2800"/>
              <a:buNone/>
              <a:defRPr>
                <a:solidFill>
                  <a:srgbClr val="000000"/>
                </a:solidFill>
              </a:defRPr>
            </a:lvl5pPr>
            <a:lvl6pPr lvl="5" algn="l">
              <a:lnSpc>
                <a:spcPct val="100000"/>
              </a:lnSpc>
              <a:spcBef>
                <a:spcPts val="0"/>
              </a:spcBef>
              <a:spcAft>
                <a:spcPts val="0"/>
              </a:spcAft>
              <a:buClr>
                <a:srgbClr val="000000"/>
              </a:buClr>
              <a:buSzPts val="2800"/>
              <a:buNone/>
              <a:defRPr>
                <a:solidFill>
                  <a:srgbClr val="000000"/>
                </a:solidFill>
              </a:defRPr>
            </a:lvl6pPr>
            <a:lvl7pPr lvl="6" algn="l">
              <a:lnSpc>
                <a:spcPct val="100000"/>
              </a:lnSpc>
              <a:spcBef>
                <a:spcPts val="0"/>
              </a:spcBef>
              <a:spcAft>
                <a:spcPts val="0"/>
              </a:spcAft>
              <a:buClr>
                <a:srgbClr val="000000"/>
              </a:buClr>
              <a:buSzPts val="2800"/>
              <a:buNone/>
              <a:defRPr>
                <a:solidFill>
                  <a:srgbClr val="000000"/>
                </a:solidFill>
              </a:defRPr>
            </a:lvl7pPr>
            <a:lvl8pPr lvl="7" algn="l">
              <a:lnSpc>
                <a:spcPct val="100000"/>
              </a:lnSpc>
              <a:spcBef>
                <a:spcPts val="0"/>
              </a:spcBef>
              <a:spcAft>
                <a:spcPts val="0"/>
              </a:spcAft>
              <a:buClr>
                <a:srgbClr val="000000"/>
              </a:buClr>
              <a:buSzPts val="2800"/>
              <a:buNone/>
              <a:defRPr>
                <a:solidFill>
                  <a:srgbClr val="000000"/>
                </a:solidFill>
              </a:defRPr>
            </a:lvl8pPr>
            <a:lvl9pPr lvl="8" algn="l">
              <a:lnSpc>
                <a:spcPct val="100000"/>
              </a:lnSpc>
              <a:spcBef>
                <a:spcPts val="0"/>
              </a:spcBef>
              <a:spcAft>
                <a:spcPts val="0"/>
              </a:spcAft>
              <a:buClr>
                <a:srgbClr val="000000"/>
              </a:buClr>
              <a:buSzPts val="2800"/>
              <a:buNone/>
              <a:defRPr>
                <a:solidFill>
                  <a:srgbClr val="000000"/>
                </a:solidFill>
              </a:defRPr>
            </a:lvl9pPr>
          </a:lstStyle>
          <a:p/>
        </p:txBody>
      </p:sp>
      <p:sp>
        <p:nvSpPr>
          <p:cNvPr id="30" name="Google Shape;30;p30"/>
          <p:cNvSpPr txBox="1"/>
          <p:nvPr>
            <p:ph idx="1" type="subTitle"/>
          </p:nvPr>
        </p:nvSpPr>
        <p:spPr>
          <a:xfrm flipH="1">
            <a:off x="1667175" y="2154225"/>
            <a:ext cx="2503200" cy="1170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a:lvl1pPr>
            <a:lvl2pPr lvl="1" algn="l">
              <a:lnSpc>
                <a:spcPct val="100000"/>
              </a:lnSpc>
              <a:spcBef>
                <a:spcPts val="0"/>
              </a:spcBef>
              <a:spcAft>
                <a:spcPts val="0"/>
              </a:spcAft>
              <a:buClr>
                <a:srgbClr val="000000"/>
              </a:buClr>
              <a:buSzPts val="2800"/>
              <a:buNone/>
              <a:defRPr sz="2800">
                <a:solidFill>
                  <a:srgbClr val="000000"/>
                </a:solidFill>
              </a:defRPr>
            </a:lvl2pPr>
            <a:lvl3pPr lvl="2" algn="l">
              <a:lnSpc>
                <a:spcPct val="100000"/>
              </a:lnSpc>
              <a:spcBef>
                <a:spcPts val="0"/>
              </a:spcBef>
              <a:spcAft>
                <a:spcPts val="0"/>
              </a:spcAft>
              <a:buClr>
                <a:srgbClr val="000000"/>
              </a:buClr>
              <a:buSzPts val="2800"/>
              <a:buNone/>
              <a:defRPr sz="2800">
                <a:solidFill>
                  <a:srgbClr val="000000"/>
                </a:solidFill>
              </a:defRPr>
            </a:lvl3pPr>
            <a:lvl4pPr lvl="3" algn="l">
              <a:lnSpc>
                <a:spcPct val="100000"/>
              </a:lnSpc>
              <a:spcBef>
                <a:spcPts val="0"/>
              </a:spcBef>
              <a:spcAft>
                <a:spcPts val="0"/>
              </a:spcAft>
              <a:buClr>
                <a:srgbClr val="000000"/>
              </a:buClr>
              <a:buSzPts val="2800"/>
              <a:buNone/>
              <a:defRPr sz="2800">
                <a:solidFill>
                  <a:srgbClr val="000000"/>
                </a:solidFill>
              </a:defRPr>
            </a:lvl4pPr>
            <a:lvl5pPr lvl="4" algn="l">
              <a:lnSpc>
                <a:spcPct val="100000"/>
              </a:lnSpc>
              <a:spcBef>
                <a:spcPts val="0"/>
              </a:spcBef>
              <a:spcAft>
                <a:spcPts val="0"/>
              </a:spcAft>
              <a:buClr>
                <a:srgbClr val="000000"/>
              </a:buClr>
              <a:buSzPts val="2800"/>
              <a:buNone/>
              <a:defRPr sz="2800">
                <a:solidFill>
                  <a:srgbClr val="000000"/>
                </a:solidFill>
              </a:defRPr>
            </a:lvl5pPr>
            <a:lvl6pPr lvl="5" algn="l">
              <a:lnSpc>
                <a:spcPct val="100000"/>
              </a:lnSpc>
              <a:spcBef>
                <a:spcPts val="0"/>
              </a:spcBef>
              <a:spcAft>
                <a:spcPts val="0"/>
              </a:spcAft>
              <a:buClr>
                <a:srgbClr val="000000"/>
              </a:buClr>
              <a:buSzPts val="2800"/>
              <a:buNone/>
              <a:defRPr sz="2800">
                <a:solidFill>
                  <a:srgbClr val="000000"/>
                </a:solidFill>
              </a:defRPr>
            </a:lvl6pPr>
            <a:lvl7pPr lvl="6" algn="l">
              <a:lnSpc>
                <a:spcPct val="100000"/>
              </a:lnSpc>
              <a:spcBef>
                <a:spcPts val="0"/>
              </a:spcBef>
              <a:spcAft>
                <a:spcPts val="0"/>
              </a:spcAft>
              <a:buClr>
                <a:srgbClr val="000000"/>
              </a:buClr>
              <a:buSzPts val="2800"/>
              <a:buNone/>
              <a:defRPr sz="2800">
                <a:solidFill>
                  <a:srgbClr val="000000"/>
                </a:solidFill>
              </a:defRPr>
            </a:lvl7pPr>
            <a:lvl8pPr lvl="7" algn="l">
              <a:lnSpc>
                <a:spcPct val="100000"/>
              </a:lnSpc>
              <a:spcBef>
                <a:spcPts val="0"/>
              </a:spcBef>
              <a:spcAft>
                <a:spcPts val="0"/>
              </a:spcAft>
              <a:buClr>
                <a:srgbClr val="000000"/>
              </a:buClr>
              <a:buSzPts val="2800"/>
              <a:buNone/>
              <a:defRPr sz="2800">
                <a:solidFill>
                  <a:srgbClr val="000000"/>
                </a:solidFill>
              </a:defRPr>
            </a:lvl8pPr>
            <a:lvl9pPr lvl="8" algn="l">
              <a:lnSpc>
                <a:spcPct val="100000"/>
              </a:lnSpc>
              <a:spcBef>
                <a:spcPts val="0"/>
              </a:spcBef>
              <a:spcAft>
                <a:spcPts val="0"/>
              </a:spcAft>
              <a:buClr>
                <a:srgbClr val="000000"/>
              </a:buClr>
              <a:buSzPts val="2800"/>
              <a:buNone/>
              <a:defRPr sz="2800">
                <a:solidFill>
                  <a:srgbClr val="000000"/>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25_1">
    <p:spTree>
      <p:nvGrpSpPr>
        <p:cNvPr id="31" name="Shape 31"/>
        <p:cNvGrpSpPr/>
        <p:nvPr/>
      </p:nvGrpSpPr>
      <p:grpSpPr>
        <a:xfrm>
          <a:off x="0" y="0"/>
          <a:ext cx="0" cy="0"/>
          <a:chOff x="0" y="0"/>
          <a:chExt cx="0" cy="0"/>
        </a:xfrm>
      </p:grpSpPr>
      <p:sp>
        <p:nvSpPr>
          <p:cNvPr id="32" name="Google Shape;32;p31"/>
          <p:cNvSpPr txBox="1"/>
          <p:nvPr>
            <p:ph idx="1" type="body"/>
          </p:nvPr>
        </p:nvSpPr>
        <p:spPr>
          <a:xfrm>
            <a:off x="642050" y="1277550"/>
            <a:ext cx="5308200" cy="1476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rgbClr val="000000"/>
              </a:buClr>
              <a:buSzPts val="1200"/>
              <a:buChar char="●"/>
              <a:defRPr>
                <a:solidFill>
                  <a:srgbClr val="000000"/>
                </a:solidFill>
              </a:defRPr>
            </a:lvl1pPr>
            <a:lvl2pPr indent="-304800" lvl="1" marL="914400" algn="l">
              <a:lnSpc>
                <a:spcPct val="115000"/>
              </a:lnSpc>
              <a:spcBef>
                <a:spcPts val="1600"/>
              </a:spcBef>
              <a:spcAft>
                <a:spcPts val="0"/>
              </a:spcAft>
              <a:buClr>
                <a:srgbClr val="000000"/>
              </a:buClr>
              <a:buSzPts val="1200"/>
              <a:buChar char="○"/>
              <a:defRPr>
                <a:solidFill>
                  <a:srgbClr val="000000"/>
                </a:solidFill>
              </a:defRPr>
            </a:lvl2pPr>
            <a:lvl3pPr indent="-304800" lvl="2" marL="1371600" algn="l">
              <a:lnSpc>
                <a:spcPct val="115000"/>
              </a:lnSpc>
              <a:spcBef>
                <a:spcPts val="1600"/>
              </a:spcBef>
              <a:spcAft>
                <a:spcPts val="0"/>
              </a:spcAft>
              <a:buClr>
                <a:srgbClr val="000000"/>
              </a:buClr>
              <a:buSzPts val="1200"/>
              <a:buChar char="■"/>
              <a:defRPr>
                <a:solidFill>
                  <a:srgbClr val="000000"/>
                </a:solidFill>
              </a:defRPr>
            </a:lvl3pPr>
            <a:lvl4pPr indent="-304800" lvl="3" marL="1828800" algn="l">
              <a:lnSpc>
                <a:spcPct val="115000"/>
              </a:lnSpc>
              <a:spcBef>
                <a:spcPts val="1600"/>
              </a:spcBef>
              <a:spcAft>
                <a:spcPts val="0"/>
              </a:spcAft>
              <a:buClr>
                <a:srgbClr val="000000"/>
              </a:buClr>
              <a:buSzPts val="1200"/>
              <a:buChar char="●"/>
              <a:defRPr>
                <a:solidFill>
                  <a:srgbClr val="000000"/>
                </a:solidFill>
              </a:defRPr>
            </a:lvl4pPr>
            <a:lvl5pPr indent="-304800" lvl="4" marL="2286000" algn="l">
              <a:lnSpc>
                <a:spcPct val="115000"/>
              </a:lnSpc>
              <a:spcBef>
                <a:spcPts val="1600"/>
              </a:spcBef>
              <a:spcAft>
                <a:spcPts val="0"/>
              </a:spcAft>
              <a:buClr>
                <a:srgbClr val="000000"/>
              </a:buClr>
              <a:buSzPts val="1200"/>
              <a:buChar char="○"/>
              <a:defRPr>
                <a:solidFill>
                  <a:srgbClr val="000000"/>
                </a:solidFill>
              </a:defRPr>
            </a:lvl5pPr>
            <a:lvl6pPr indent="-304800" lvl="5" marL="2743200" algn="l">
              <a:lnSpc>
                <a:spcPct val="115000"/>
              </a:lnSpc>
              <a:spcBef>
                <a:spcPts val="1600"/>
              </a:spcBef>
              <a:spcAft>
                <a:spcPts val="0"/>
              </a:spcAft>
              <a:buClr>
                <a:srgbClr val="000000"/>
              </a:buClr>
              <a:buSzPts val="1200"/>
              <a:buChar char="■"/>
              <a:defRPr>
                <a:solidFill>
                  <a:srgbClr val="000000"/>
                </a:solidFill>
              </a:defRPr>
            </a:lvl6pPr>
            <a:lvl7pPr indent="-304800" lvl="6" marL="3200400" algn="l">
              <a:lnSpc>
                <a:spcPct val="115000"/>
              </a:lnSpc>
              <a:spcBef>
                <a:spcPts val="1600"/>
              </a:spcBef>
              <a:spcAft>
                <a:spcPts val="0"/>
              </a:spcAft>
              <a:buClr>
                <a:srgbClr val="000000"/>
              </a:buClr>
              <a:buSzPts val="1200"/>
              <a:buChar char="●"/>
              <a:defRPr>
                <a:solidFill>
                  <a:srgbClr val="000000"/>
                </a:solidFill>
              </a:defRPr>
            </a:lvl7pPr>
            <a:lvl8pPr indent="-304800" lvl="7" marL="3657600" algn="l">
              <a:lnSpc>
                <a:spcPct val="115000"/>
              </a:lnSpc>
              <a:spcBef>
                <a:spcPts val="1600"/>
              </a:spcBef>
              <a:spcAft>
                <a:spcPts val="0"/>
              </a:spcAft>
              <a:buClr>
                <a:srgbClr val="000000"/>
              </a:buClr>
              <a:buSzPts val="1200"/>
              <a:buChar char="○"/>
              <a:defRPr>
                <a:solidFill>
                  <a:srgbClr val="000000"/>
                </a:solidFill>
              </a:defRPr>
            </a:lvl8pPr>
            <a:lvl9pPr indent="-304800" lvl="8" marL="4114800" algn="l">
              <a:lnSpc>
                <a:spcPct val="115000"/>
              </a:lnSpc>
              <a:spcBef>
                <a:spcPts val="1600"/>
              </a:spcBef>
              <a:spcAft>
                <a:spcPts val="1600"/>
              </a:spcAft>
              <a:buClr>
                <a:srgbClr val="000000"/>
              </a:buClr>
              <a:buSzPts val="1200"/>
              <a:buChar char="■"/>
              <a:defRPr>
                <a:solidFill>
                  <a:srgbClr val="000000"/>
                </a:solidFill>
              </a:defRPr>
            </a:lvl9pPr>
          </a:lstStyle>
          <a:p/>
        </p:txBody>
      </p:sp>
      <p:sp>
        <p:nvSpPr>
          <p:cNvPr id="33" name="Google Shape;33;p31"/>
          <p:cNvSpPr txBox="1"/>
          <p:nvPr>
            <p:ph type="ctrTitle"/>
          </p:nvPr>
        </p:nvSpPr>
        <p:spPr>
          <a:xfrm rot="5400000">
            <a:off x="6923109" y="1407498"/>
            <a:ext cx="2449800" cy="487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4" name="Google Shape;34;p31"/>
          <p:cNvSpPr txBox="1"/>
          <p:nvPr>
            <p:ph idx="2" type="subTitle"/>
          </p:nvPr>
        </p:nvSpPr>
        <p:spPr>
          <a:xfrm>
            <a:off x="642050" y="540000"/>
            <a:ext cx="4655400" cy="960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l">
              <a:lnSpc>
                <a:spcPct val="100000"/>
              </a:lnSpc>
              <a:spcBef>
                <a:spcPts val="0"/>
              </a:spcBef>
              <a:spcAft>
                <a:spcPts val="0"/>
              </a:spcAft>
              <a:buClr>
                <a:schemeClr val="lt1"/>
              </a:buClr>
              <a:buSzPts val="1200"/>
              <a:buNone/>
              <a:defRPr>
                <a:solidFill>
                  <a:schemeClr val="lt1"/>
                </a:solidFill>
              </a:defRPr>
            </a:lvl2pPr>
            <a:lvl3pPr lvl="2" algn="l">
              <a:lnSpc>
                <a:spcPct val="100000"/>
              </a:lnSpc>
              <a:spcBef>
                <a:spcPts val="0"/>
              </a:spcBef>
              <a:spcAft>
                <a:spcPts val="0"/>
              </a:spcAft>
              <a:buClr>
                <a:schemeClr val="lt1"/>
              </a:buClr>
              <a:buSzPts val="1200"/>
              <a:buNone/>
              <a:defRPr>
                <a:solidFill>
                  <a:schemeClr val="lt1"/>
                </a:solidFill>
              </a:defRPr>
            </a:lvl3pPr>
            <a:lvl4pPr lvl="3" algn="l">
              <a:lnSpc>
                <a:spcPct val="100000"/>
              </a:lnSpc>
              <a:spcBef>
                <a:spcPts val="0"/>
              </a:spcBef>
              <a:spcAft>
                <a:spcPts val="0"/>
              </a:spcAft>
              <a:buClr>
                <a:schemeClr val="lt1"/>
              </a:buClr>
              <a:buSzPts val="1200"/>
              <a:buNone/>
              <a:defRPr>
                <a:solidFill>
                  <a:schemeClr val="lt1"/>
                </a:solidFill>
              </a:defRPr>
            </a:lvl4pPr>
            <a:lvl5pPr lvl="4" algn="l">
              <a:lnSpc>
                <a:spcPct val="100000"/>
              </a:lnSpc>
              <a:spcBef>
                <a:spcPts val="0"/>
              </a:spcBef>
              <a:spcAft>
                <a:spcPts val="0"/>
              </a:spcAft>
              <a:buClr>
                <a:schemeClr val="lt1"/>
              </a:buClr>
              <a:buSzPts val="1200"/>
              <a:buNone/>
              <a:defRPr>
                <a:solidFill>
                  <a:schemeClr val="lt1"/>
                </a:solidFill>
              </a:defRPr>
            </a:lvl5pPr>
            <a:lvl6pPr lvl="5" algn="l">
              <a:lnSpc>
                <a:spcPct val="100000"/>
              </a:lnSpc>
              <a:spcBef>
                <a:spcPts val="0"/>
              </a:spcBef>
              <a:spcAft>
                <a:spcPts val="0"/>
              </a:spcAft>
              <a:buClr>
                <a:schemeClr val="lt1"/>
              </a:buClr>
              <a:buSzPts val="1200"/>
              <a:buNone/>
              <a:defRPr>
                <a:solidFill>
                  <a:schemeClr val="lt1"/>
                </a:solidFill>
              </a:defRPr>
            </a:lvl6pPr>
            <a:lvl7pPr lvl="6" algn="l">
              <a:lnSpc>
                <a:spcPct val="100000"/>
              </a:lnSpc>
              <a:spcBef>
                <a:spcPts val="0"/>
              </a:spcBef>
              <a:spcAft>
                <a:spcPts val="0"/>
              </a:spcAft>
              <a:buClr>
                <a:schemeClr val="lt1"/>
              </a:buClr>
              <a:buSzPts val="1200"/>
              <a:buNone/>
              <a:defRPr>
                <a:solidFill>
                  <a:schemeClr val="lt1"/>
                </a:solidFill>
              </a:defRPr>
            </a:lvl7pPr>
            <a:lvl8pPr lvl="7" algn="l">
              <a:lnSpc>
                <a:spcPct val="100000"/>
              </a:lnSpc>
              <a:spcBef>
                <a:spcPts val="0"/>
              </a:spcBef>
              <a:spcAft>
                <a:spcPts val="0"/>
              </a:spcAft>
              <a:buClr>
                <a:schemeClr val="lt1"/>
              </a:buClr>
              <a:buSzPts val="1200"/>
              <a:buNone/>
              <a:defRPr>
                <a:solidFill>
                  <a:schemeClr val="lt1"/>
                </a:solidFill>
              </a:defRPr>
            </a:lvl8pPr>
            <a:lvl9pPr lvl="8" algn="l">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14">
    <p:spTree>
      <p:nvGrpSpPr>
        <p:cNvPr id="35" name="Shape 35"/>
        <p:cNvGrpSpPr/>
        <p:nvPr/>
      </p:nvGrpSpPr>
      <p:grpSpPr>
        <a:xfrm>
          <a:off x="0" y="0"/>
          <a:ext cx="0" cy="0"/>
          <a:chOff x="0" y="0"/>
          <a:chExt cx="0" cy="0"/>
        </a:xfrm>
      </p:grpSpPr>
      <p:sp>
        <p:nvSpPr>
          <p:cNvPr id="36" name="Google Shape;36;p32"/>
          <p:cNvSpPr txBox="1"/>
          <p:nvPr>
            <p:ph type="ctrTitle"/>
          </p:nvPr>
        </p:nvSpPr>
        <p:spPr>
          <a:xfrm>
            <a:off x="5432000" y="710675"/>
            <a:ext cx="2888100" cy="20541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Clr>
                <a:srgbClr val="000000"/>
              </a:buClr>
              <a:buSzPts val="1600"/>
              <a:buNone/>
              <a:defRPr sz="1600">
                <a:solidFill>
                  <a:srgbClr val="000000"/>
                </a:solidFill>
              </a:defRPr>
            </a:lvl2pPr>
            <a:lvl3pPr lvl="2" algn="r">
              <a:lnSpc>
                <a:spcPct val="100000"/>
              </a:lnSpc>
              <a:spcBef>
                <a:spcPts val="0"/>
              </a:spcBef>
              <a:spcAft>
                <a:spcPts val="0"/>
              </a:spcAft>
              <a:buClr>
                <a:srgbClr val="000000"/>
              </a:buClr>
              <a:buSzPts val="1600"/>
              <a:buNone/>
              <a:defRPr sz="1600">
                <a:solidFill>
                  <a:srgbClr val="000000"/>
                </a:solidFill>
              </a:defRPr>
            </a:lvl3pPr>
            <a:lvl4pPr lvl="3" algn="r">
              <a:lnSpc>
                <a:spcPct val="100000"/>
              </a:lnSpc>
              <a:spcBef>
                <a:spcPts val="0"/>
              </a:spcBef>
              <a:spcAft>
                <a:spcPts val="0"/>
              </a:spcAft>
              <a:buClr>
                <a:srgbClr val="000000"/>
              </a:buClr>
              <a:buSzPts val="1600"/>
              <a:buNone/>
              <a:defRPr sz="1600">
                <a:solidFill>
                  <a:srgbClr val="000000"/>
                </a:solidFill>
              </a:defRPr>
            </a:lvl4pPr>
            <a:lvl5pPr lvl="4" algn="r">
              <a:lnSpc>
                <a:spcPct val="100000"/>
              </a:lnSpc>
              <a:spcBef>
                <a:spcPts val="0"/>
              </a:spcBef>
              <a:spcAft>
                <a:spcPts val="0"/>
              </a:spcAft>
              <a:buClr>
                <a:srgbClr val="000000"/>
              </a:buClr>
              <a:buSzPts val="1600"/>
              <a:buNone/>
              <a:defRPr sz="1600">
                <a:solidFill>
                  <a:srgbClr val="000000"/>
                </a:solidFill>
              </a:defRPr>
            </a:lvl5pPr>
            <a:lvl6pPr lvl="5" algn="r">
              <a:lnSpc>
                <a:spcPct val="100000"/>
              </a:lnSpc>
              <a:spcBef>
                <a:spcPts val="0"/>
              </a:spcBef>
              <a:spcAft>
                <a:spcPts val="0"/>
              </a:spcAft>
              <a:buClr>
                <a:srgbClr val="000000"/>
              </a:buClr>
              <a:buSzPts val="1600"/>
              <a:buNone/>
              <a:defRPr sz="1600">
                <a:solidFill>
                  <a:srgbClr val="000000"/>
                </a:solidFill>
              </a:defRPr>
            </a:lvl6pPr>
            <a:lvl7pPr lvl="6" algn="r">
              <a:lnSpc>
                <a:spcPct val="100000"/>
              </a:lnSpc>
              <a:spcBef>
                <a:spcPts val="0"/>
              </a:spcBef>
              <a:spcAft>
                <a:spcPts val="0"/>
              </a:spcAft>
              <a:buClr>
                <a:srgbClr val="000000"/>
              </a:buClr>
              <a:buSzPts val="1600"/>
              <a:buNone/>
              <a:defRPr sz="1600">
                <a:solidFill>
                  <a:srgbClr val="000000"/>
                </a:solidFill>
              </a:defRPr>
            </a:lvl7pPr>
            <a:lvl8pPr lvl="7" algn="r">
              <a:lnSpc>
                <a:spcPct val="100000"/>
              </a:lnSpc>
              <a:spcBef>
                <a:spcPts val="0"/>
              </a:spcBef>
              <a:spcAft>
                <a:spcPts val="0"/>
              </a:spcAft>
              <a:buClr>
                <a:srgbClr val="000000"/>
              </a:buClr>
              <a:buSzPts val="1600"/>
              <a:buNone/>
              <a:defRPr sz="1600">
                <a:solidFill>
                  <a:srgbClr val="000000"/>
                </a:solidFill>
              </a:defRPr>
            </a:lvl8pPr>
            <a:lvl9pPr lvl="8" algn="r">
              <a:lnSpc>
                <a:spcPct val="100000"/>
              </a:lnSpc>
              <a:spcBef>
                <a:spcPts val="0"/>
              </a:spcBef>
              <a:spcAft>
                <a:spcPts val="0"/>
              </a:spcAft>
              <a:buClr>
                <a:srgbClr val="000000"/>
              </a:buClr>
              <a:buSzPts val="1600"/>
              <a:buNone/>
              <a:defRPr sz="1600">
                <a:solidFill>
                  <a:srgbClr val="000000"/>
                </a:solidFill>
              </a:defRPr>
            </a:lvl9pPr>
          </a:lstStyle>
          <a:p/>
        </p:txBody>
      </p:sp>
      <p:sp>
        <p:nvSpPr>
          <p:cNvPr id="37" name="Google Shape;37;p32"/>
          <p:cNvSpPr txBox="1"/>
          <p:nvPr>
            <p:ph idx="1" type="subTitle"/>
          </p:nvPr>
        </p:nvSpPr>
        <p:spPr>
          <a:xfrm>
            <a:off x="5363550" y="2724625"/>
            <a:ext cx="2956500" cy="1784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35">
    <p:spTree>
      <p:nvGrpSpPr>
        <p:cNvPr id="38" name="Shape 38"/>
        <p:cNvGrpSpPr/>
        <p:nvPr/>
      </p:nvGrpSpPr>
      <p:grpSpPr>
        <a:xfrm>
          <a:off x="0" y="0"/>
          <a:ext cx="0" cy="0"/>
          <a:chOff x="0" y="0"/>
          <a:chExt cx="0" cy="0"/>
        </a:xfrm>
      </p:grpSpPr>
      <p:sp>
        <p:nvSpPr>
          <p:cNvPr id="39" name="Google Shape;39;p33"/>
          <p:cNvSpPr txBox="1"/>
          <p:nvPr>
            <p:ph type="title"/>
          </p:nvPr>
        </p:nvSpPr>
        <p:spPr>
          <a:xfrm>
            <a:off x="3200250" y="1742750"/>
            <a:ext cx="27432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3600"/>
            </a:lvl1pPr>
            <a:lvl2pPr lvl="1" algn="ctr">
              <a:lnSpc>
                <a:spcPct val="100000"/>
              </a:lnSpc>
              <a:spcBef>
                <a:spcPts val="0"/>
              </a:spcBef>
              <a:spcAft>
                <a:spcPts val="0"/>
              </a:spcAft>
              <a:buSzPts val="2800"/>
              <a:buNone/>
              <a:defRPr sz="3600">
                <a:latin typeface="Catamaran Light"/>
                <a:ea typeface="Catamaran Light"/>
                <a:cs typeface="Catamaran Light"/>
                <a:sym typeface="Catamaran Light"/>
              </a:defRPr>
            </a:lvl2pPr>
            <a:lvl3pPr lvl="2" algn="ctr">
              <a:lnSpc>
                <a:spcPct val="100000"/>
              </a:lnSpc>
              <a:spcBef>
                <a:spcPts val="0"/>
              </a:spcBef>
              <a:spcAft>
                <a:spcPts val="0"/>
              </a:spcAft>
              <a:buSzPts val="2800"/>
              <a:buNone/>
              <a:defRPr sz="3600">
                <a:latin typeface="Catamaran Light"/>
                <a:ea typeface="Catamaran Light"/>
                <a:cs typeface="Catamaran Light"/>
                <a:sym typeface="Catamaran Light"/>
              </a:defRPr>
            </a:lvl3pPr>
            <a:lvl4pPr lvl="3" algn="ctr">
              <a:lnSpc>
                <a:spcPct val="100000"/>
              </a:lnSpc>
              <a:spcBef>
                <a:spcPts val="0"/>
              </a:spcBef>
              <a:spcAft>
                <a:spcPts val="0"/>
              </a:spcAft>
              <a:buSzPts val="2800"/>
              <a:buNone/>
              <a:defRPr sz="3600">
                <a:latin typeface="Catamaran Light"/>
                <a:ea typeface="Catamaran Light"/>
                <a:cs typeface="Catamaran Light"/>
                <a:sym typeface="Catamaran Light"/>
              </a:defRPr>
            </a:lvl4pPr>
            <a:lvl5pPr lvl="4" algn="ctr">
              <a:lnSpc>
                <a:spcPct val="100000"/>
              </a:lnSpc>
              <a:spcBef>
                <a:spcPts val="0"/>
              </a:spcBef>
              <a:spcAft>
                <a:spcPts val="0"/>
              </a:spcAft>
              <a:buSzPts val="2800"/>
              <a:buNone/>
              <a:defRPr sz="3600">
                <a:latin typeface="Catamaran Light"/>
                <a:ea typeface="Catamaran Light"/>
                <a:cs typeface="Catamaran Light"/>
                <a:sym typeface="Catamaran Light"/>
              </a:defRPr>
            </a:lvl5pPr>
            <a:lvl6pPr lvl="5" algn="ctr">
              <a:lnSpc>
                <a:spcPct val="100000"/>
              </a:lnSpc>
              <a:spcBef>
                <a:spcPts val="0"/>
              </a:spcBef>
              <a:spcAft>
                <a:spcPts val="0"/>
              </a:spcAft>
              <a:buSzPts val="2800"/>
              <a:buNone/>
              <a:defRPr sz="3600">
                <a:latin typeface="Catamaran Light"/>
                <a:ea typeface="Catamaran Light"/>
                <a:cs typeface="Catamaran Light"/>
                <a:sym typeface="Catamaran Light"/>
              </a:defRPr>
            </a:lvl6pPr>
            <a:lvl7pPr lvl="6" algn="ctr">
              <a:lnSpc>
                <a:spcPct val="100000"/>
              </a:lnSpc>
              <a:spcBef>
                <a:spcPts val="0"/>
              </a:spcBef>
              <a:spcAft>
                <a:spcPts val="0"/>
              </a:spcAft>
              <a:buSzPts val="2800"/>
              <a:buNone/>
              <a:defRPr sz="3600">
                <a:latin typeface="Catamaran Light"/>
                <a:ea typeface="Catamaran Light"/>
                <a:cs typeface="Catamaran Light"/>
                <a:sym typeface="Catamaran Light"/>
              </a:defRPr>
            </a:lvl7pPr>
            <a:lvl8pPr lvl="7" algn="ctr">
              <a:lnSpc>
                <a:spcPct val="100000"/>
              </a:lnSpc>
              <a:spcBef>
                <a:spcPts val="0"/>
              </a:spcBef>
              <a:spcAft>
                <a:spcPts val="0"/>
              </a:spcAft>
              <a:buSzPts val="2800"/>
              <a:buNone/>
              <a:defRPr sz="3600">
                <a:latin typeface="Catamaran Light"/>
                <a:ea typeface="Catamaran Light"/>
                <a:cs typeface="Catamaran Light"/>
                <a:sym typeface="Catamaran Light"/>
              </a:defRPr>
            </a:lvl8pPr>
            <a:lvl9pPr lvl="8" algn="ctr">
              <a:lnSpc>
                <a:spcPct val="100000"/>
              </a:lnSpc>
              <a:spcBef>
                <a:spcPts val="0"/>
              </a:spcBef>
              <a:spcAft>
                <a:spcPts val="0"/>
              </a:spcAft>
              <a:buSzPts val="2800"/>
              <a:buNone/>
              <a:defRPr sz="3600">
                <a:latin typeface="Catamaran Light"/>
                <a:ea typeface="Catamaran Light"/>
                <a:cs typeface="Catamaran Light"/>
                <a:sym typeface="Catamaran Light"/>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16">
    <p:spTree>
      <p:nvGrpSpPr>
        <p:cNvPr id="40" name="Shape 40"/>
        <p:cNvGrpSpPr/>
        <p:nvPr/>
      </p:nvGrpSpPr>
      <p:grpSpPr>
        <a:xfrm>
          <a:off x="0" y="0"/>
          <a:ext cx="0" cy="0"/>
          <a:chOff x="0" y="0"/>
          <a:chExt cx="0" cy="0"/>
        </a:xfrm>
      </p:grpSpPr>
      <p:sp>
        <p:nvSpPr>
          <p:cNvPr id="41" name="Google Shape;41;p34"/>
          <p:cNvSpPr txBox="1"/>
          <p:nvPr>
            <p:ph idx="1" type="subTitle"/>
          </p:nvPr>
        </p:nvSpPr>
        <p:spPr>
          <a:xfrm>
            <a:off x="2117847" y="3380460"/>
            <a:ext cx="2951400" cy="295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sz="1000"/>
            </a:lvl1pPr>
            <a:lvl2pPr lvl="1" algn="l">
              <a:lnSpc>
                <a:spcPct val="115000"/>
              </a:lnSpc>
              <a:spcBef>
                <a:spcPts val="160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p:txBody>
      </p:sp>
      <p:sp>
        <p:nvSpPr>
          <p:cNvPr id="42" name="Google Shape;42;p34"/>
          <p:cNvSpPr txBox="1"/>
          <p:nvPr>
            <p:ph type="ctrTitle"/>
          </p:nvPr>
        </p:nvSpPr>
        <p:spPr>
          <a:xfrm rot="-5400000">
            <a:off x="-343101" y="1759150"/>
            <a:ext cx="2888100" cy="8979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Clr>
                <a:srgbClr val="000000"/>
              </a:buClr>
              <a:buSzPts val="1600"/>
              <a:buNone/>
              <a:defRPr sz="1600">
                <a:solidFill>
                  <a:srgbClr val="000000"/>
                </a:solidFill>
              </a:defRPr>
            </a:lvl2pPr>
            <a:lvl3pPr lvl="2" algn="r">
              <a:lnSpc>
                <a:spcPct val="100000"/>
              </a:lnSpc>
              <a:spcBef>
                <a:spcPts val="0"/>
              </a:spcBef>
              <a:spcAft>
                <a:spcPts val="0"/>
              </a:spcAft>
              <a:buClr>
                <a:srgbClr val="000000"/>
              </a:buClr>
              <a:buSzPts val="1600"/>
              <a:buNone/>
              <a:defRPr sz="1600">
                <a:solidFill>
                  <a:srgbClr val="000000"/>
                </a:solidFill>
              </a:defRPr>
            </a:lvl3pPr>
            <a:lvl4pPr lvl="3" algn="r">
              <a:lnSpc>
                <a:spcPct val="100000"/>
              </a:lnSpc>
              <a:spcBef>
                <a:spcPts val="0"/>
              </a:spcBef>
              <a:spcAft>
                <a:spcPts val="0"/>
              </a:spcAft>
              <a:buClr>
                <a:srgbClr val="000000"/>
              </a:buClr>
              <a:buSzPts val="1600"/>
              <a:buNone/>
              <a:defRPr sz="1600">
                <a:solidFill>
                  <a:srgbClr val="000000"/>
                </a:solidFill>
              </a:defRPr>
            </a:lvl4pPr>
            <a:lvl5pPr lvl="4" algn="r">
              <a:lnSpc>
                <a:spcPct val="100000"/>
              </a:lnSpc>
              <a:spcBef>
                <a:spcPts val="0"/>
              </a:spcBef>
              <a:spcAft>
                <a:spcPts val="0"/>
              </a:spcAft>
              <a:buClr>
                <a:srgbClr val="000000"/>
              </a:buClr>
              <a:buSzPts val="1600"/>
              <a:buNone/>
              <a:defRPr sz="1600">
                <a:solidFill>
                  <a:srgbClr val="000000"/>
                </a:solidFill>
              </a:defRPr>
            </a:lvl5pPr>
            <a:lvl6pPr lvl="5" algn="r">
              <a:lnSpc>
                <a:spcPct val="100000"/>
              </a:lnSpc>
              <a:spcBef>
                <a:spcPts val="0"/>
              </a:spcBef>
              <a:spcAft>
                <a:spcPts val="0"/>
              </a:spcAft>
              <a:buClr>
                <a:srgbClr val="000000"/>
              </a:buClr>
              <a:buSzPts val="1600"/>
              <a:buNone/>
              <a:defRPr sz="1600">
                <a:solidFill>
                  <a:srgbClr val="000000"/>
                </a:solidFill>
              </a:defRPr>
            </a:lvl6pPr>
            <a:lvl7pPr lvl="6" algn="r">
              <a:lnSpc>
                <a:spcPct val="100000"/>
              </a:lnSpc>
              <a:spcBef>
                <a:spcPts val="0"/>
              </a:spcBef>
              <a:spcAft>
                <a:spcPts val="0"/>
              </a:spcAft>
              <a:buClr>
                <a:srgbClr val="000000"/>
              </a:buClr>
              <a:buSzPts val="1600"/>
              <a:buNone/>
              <a:defRPr sz="1600">
                <a:solidFill>
                  <a:srgbClr val="000000"/>
                </a:solidFill>
              </a:defRPr>
            </a:lvl7pPr>
            <a:lvl8pPr lvl="7" algn="r">
              <a:lnSpc>
                <a:spcPct val="100000"/>
              </a:lnSpc>
              <a:spcBef>
                <a:spcPts val="0"/>
              </a:spcBef>
              <a:spcAft>
                <a:spcPts val="0"/>
              </a:spcAft>
              <a:buClr>
                <a:srgbClr val="000000"/>
              </a:buClr>
              <a:buSzPts val="1600"/>
              <a:buNone/>
              <a:defRPr sz="1600">
                <a:solidFill>
                  <a:srgbClr val="000000"/>
                </a:solidFill>
              </a:defRPr>
            </a:lvl8pPr>
            <a:lvl9pPr lvl="8" algn="r">
              <a:lnSpc>
                <a:spcPct val="100000"/>
              </a:lnSpc>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CUSTOM_34">
    <p:spTree>
      <p:nvGrpSpPr>
        <p:cNvPr id="43" name="Shape 43"/>
        <p:cNvGrpSpPr/>
        <p:nvPr/>
      </p:nvGrpSpPr>
      <p:grpSpPr>
        <a:xfrm>
          <a:off x="0" y="0"/>
          <a:ext cx="0" cy="0"/>
          <a:chOff x="0" y="0"/>
          <a:chExt cx="0" cy="0"/>
        </a:xfrm>
      </p:grpSpPr>
      <p:sp>
        <p:nvSpPr>
          <p:cNvPr id="44" name="Google Shape;44;p35"/>
          <p:cNvSpPr txBox="1"/>
          <p:nvPr>
            <p:ph type="ctrTitle"/>
          </p:nvPr>
        </p:nvSpPr>
        <p:spPr>
          <a:xfrm rot="5400000">
            <a:off x="6860962" y="1407498"/>
            <a:ext cx="2449800" cy="487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5" name="Google Shape;45;p35"/>
          <p:cNvSpPr txBox="1"/>
          <p:nvPr>
            <p:ph idx="1" type="subTitle"/>
          </p:nvPr>
        </p:nvSpPr>
        <p:spPr>
          <a:xfrm>
            <a:off x="1579064" y="2147200"/>
            <a:ext cx="1626600" cy="111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000"/>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p:txBody>
      </p:sp>
      <p:sp>
        <p:nvSpPr>
          <p:cNvPr id="46" name="Google Shape;46;p35"/>
          <p:cNvSpPr txBox="1"/>
          <p:nvPr>
            <p:ph idx="2" type="ctrTitle"/>
          </p:nvPr>
        </p:nvSpPr>
        <p:spPr>
          <a:xfrm>
            <a:off x="1579064" y="1762400"/>
            <a:ext cx="2619300" cy="384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47" name="Google Shape;47;p35"/>
          <p:cNvSpPr txBox="1"/>
          <p:nvPr>
            <p:ph idx="3" type="subTitle"/>
          </p:nvPr>
        </p:nvSpPr>
        <p:spPr>
          <a:xfrm>
            <a:off x="4068269" y="2147200"/>
            <a:ext cx="1626600" cy="111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00000"/>
              </a:buClr>
              <a:buSzPts val="1000"/>
              <a:buNone/>
              <a:defRPr sz="1000">
                <a:solidFill>
                  <a:srgbClr val="000000"/>
                </a:solidFill>
              </a:defRPr>
            </a:lvl1pPr>
            <a:lvl2pPr lvl="1" algn="r">
              <a:lnSpc>
                <a:spcPct val="100000"/>
              </a:lnSpc>
              <a:spcBef>
                <a:spcPts val="0"/>
              </a:spcBef>
              <a:spcAft>
                <a:spcPts val="0"/>
              </a:spcAft>
              <a:buClr>
                <a:srgbClr val="000000"/>
              </a:buClr>
              <a:buSzPts val="1000"/>
              <a:buNone/>
              <a:defRPr sz="1000">
                <a:solidFill>
                  <a:srgbClr val="000000"/>
                </a:solidFill>
              </a:defRPr>
            </a:lvl2pPr>
            <a:lvl3pPr lvl="2" algn="r">
              <a:lnSpc>
                <a:spcPct val="100000"/>
              </a:lnSpc>
              <a:spcBef>
                <a:spcPts val="0"/>
              </a:spcBef>
              <a:spcAft>
                <a:spcPts val="0"/>
              </a:spcAft>
              <a:buClr>
                <a:srgbClr val="000000"/>
              </a:buClr>
              <a:buSzPts val="1000"/>
              <a:buNone/>
              <a:defRPr sz="1000">
                <a:solidFill>
                  <a:srgbClr val="000000"/>
                </a:solidFill>
              </a:defRPr>
            </a:lvl3pPr>
            <a:lvl4pPr lvl="3" algn="r">
              <a:lnSpc>
                <a:spcPct val="100000"/>
              </a:lnSpc>
              <a:spcBef>
                <a:spcPts val="0"/>
              </a:spcBef>
              <a:spcAft>
                <a:spcPts val="0"/>
              </a:spcAft>
              <a:buClr>
                <a:srgbClr val="000000"/>
              </a:buClr>
              <a:buSzPts val="1000"/>
              <a:buNone/>
              <a:defRPr sz="1000">
                <a:solidFill>
                  <a:srgbClr val="000000"/>
                </a:solidFill>
              </a:defRPr>
            </a:lvl4pPr>
            <a:lvl5pPr lvl="4" algn="r">
              <a:lnSpc>
                <a:spcPct val="100000"/>
              </a:lnSpc>
              <a:spcBef>
                <a:spcPts val="0"/>
              </a:spcBef>
              <a:spcAft>
                <a:spcPts val="0"/>
              </a:spcAft>
              <a:buClr>
                <a:srgbClr val="000000"/>
              </a:buClr>
              <a:buSzPts val="1000"/>
              <a:buNone/>
              <a:defRPr sz="1000">
                <a:solidFill>
                  <a:srgbClr val="000000"/>
                </a:solidFill>
              </a:defRPr>
            </a:lvl5pPr>
            <a:lvl6pPr lvl="5" algn="r">
              <a:lnSpc>
                <a:spcPct val="100000"/>
              </a:lnSpc>
              <a:spcBef>
                <a:spcPts val="0"/>
              </a:spcBef>
              <a:spcAft>
                <a:spcPts val="0"/>
              </a:spcAft>
              <a:buClr>
                <a:srgbClr val="000000"/>
              </a:buClr>
              <a:buSzPts val="1000"/>
              <a:buNone/>
              <a:defRPr sz="1000">
                <a:solidFill>
                  <a:srgbClr val="000000"/>
                </a:solidFill>
              </a:defRPr>
            </a:lvl6pPr>
            <a:lvl7pPr lvl="6" algn="r">
              <a:lnSpc>
                <a:spcPct val="100000"/>
              </a:lnSpc>
              <a:spcBef>
                <a:spcPts val="0"/>
              </a:spcBef>
              <a:spcAft>
                <a:spcPts val="0"/>
              </a:spcAft>
              <a:buClr>
                <a:srgbClr val="000000"/>
              </a:buClr>
              <a:buSzPts val="1000"/>
              <a:buNone/>
              <a:defRPr sz="1000">
                <a:solidFill>
                  <a:srgbClr val="000000"/>
                </a:solidFill>
              </a:defRPr>
            </a:lvl7pPr>
            <a:lvl8pPr lvl="7" algn="r">
              <a:lnSpc>
                <a:spcPct val="100000"/>
              </a:lnSpc>
              <a:spcBef>
                <a:spcPts val="0"/>
              </a:spcBef>
              <a:spcAft>
                <a:spcPts val="0"/>
              </a:spcAft>
              <a:buClr>
                <a:srgbClr val="000000"/>
              </a:buClr>
              <a:buSzPts val="1000"/>
              <a:buNone/>
              <a:defRPr sz="1000">
                <a:solidFill>
                  <a:srgbClr val="000000"/>
                </a:solidFill>
              </a:defRPr>
            </a:lvl8pPr>
            <a:lvl9pPr lvl="8" algn="r">
              <a:lnSpc>
                <a:spcPct val="100000"/>
              </a:lnSpc>
              <a:spcBef>
                <a:spcPts val="0"/>
              </a:spcBef>
              <a:spcAft>
                <a:spcPts val="0"/>
              </a:spcAft>
              <a:buClr>
                <a:srgbClr val="000000"/>
              </a:buClr>
              <a:buSzPts val="1000"/>
              <a:buNone/>
              <a:defRPr sz="1000">
                <a:solidFill>
                  <a:srgbClr val="000000"/>
                </a:solidFill>
              </a:defRPr>
            </a:lvl9pPr>
          </a:lstStyle>
          <a:p/>
        </p:txBody>
      </p:sp>
      <p:sp>
        <p:nvSpPr>
          <p:cNvPr id="48" name="Google Shape;48;p35"/>
          <p:cNvSpPr txBox="1"/>
          <p:nvPr>
            <p:ph idx="4" type="ctrTitle"/>
          </p:nvPr>
        </p:nvSpPr>
        <p:spPr>
          <a:xfrm>
            <a:off x="3075567" y="1762400"/>
            <a:ext cx="2619300" cy="3849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800"/>
              <a:buNone/>
              <a:defRPr sz="1800"/>
            </a:lvl1pPr>
            <a:lvl2pPr lvl="1" algn="r">
              <a:lnSpc>
                <a:spcPct val="100000"/>
              </a:lnSpc>
              <a:spcBef>
                <a:spcPts val="0"/>
              </a:spcBef>
              <a:spcAft>
                <a:spcPts val="0"/>
              </a:spcAft>
              <a:buSzPts val="1800"/>
              <a:buNone/>
              <a:defRPr sz="1800"/>
            </a:lvl2pPr>
            <a:lvl3pPr lvl="2" algn="r">
              <a:lnSpc>
                <a:spcPct val="100000"/>
              </a:lnSpc>
              <a:spcBef>
                <a:spcPts val="0"/>
              </a:spcBef>
              <a:spcAft>
                <a:spcPts val="0"/>
              </a:spcAft>
              <a:buSzPts val="1800"/>
              <a:buNone/>
              <a:defRPr sz="1800"/>
            </a:lvl3pPr>
            <a:lvl4pPr lvl="3" algn="r">
              <a:lnSpc>
                <a:spcPct val="100000"/>
              </a:lnSpc>
              <a:spcBef>
                <a:spcPts val="0"/>
              </a:spcBef>
              <a:spcAft>
                <a:spcPts val="0"/>
              </a:spcAft>
              <a:buSzPts val="1800"/>
              <a:buNone/>
              <a:defRPr sz="1800"/>
            </a:lvl4pPr>
            <a:lvl5pPr lvl="4" algn="r">
              <a:lnSpc>
                <a:spcPct val="100000"/>
              </a:lnSpc>
              <a:spcBef>
                <a:spcPts val="0"/>
              </a:spcBef>
              <a:spcAft>
                <a:spcPts val="0"/>
              </a:spcAft>
              <a:buSzPts val="1800"/>
              <a:buNone/>
              <a:defRPr sz="1800"/>
            </a:lvl5pPr>
            <a:lvl6pPr lvl="5" algn="r">
              <a:lnSpc>
                <a:spcPct val="100000"/>
              </a:lnSpc>
              <a:spcBef>
                <a:spcPts val="0"/>
              </a:spcBef>
              <a:spcAft>
                <a:spcPts val="0"/>
              </a:spcAft>
              <a:buSzPts val="1800"/>
              <a:buNone/>
              <a:defRPr sz="1800"/>
            </a:lvl6pPr>
            <a:lvl7pPr lvl="6" algn="r">
              <a:lnSpc>
                <a:spcPct val="100000"/>
              </a:lnSpc>
              <a:spcBef>
                <a:spcPts val="0"/>
              </a:spcBef>
              <a:spcAft>
                <a:spcPts val="0"/>
              </a:spcAft>
              <a:buSzPts val="1800"/>
              <a:buNone/>
              <a:defRPr sz="1800"/>
            </a:lvl7pPr>
            <a:lvl8pPr lvl="7" algn="r">
              <a:lnSpc>
                <a:spcPct val="100000"/>
              </a:lnSpc>
              <a:spcBef>
                <a:spcPts val="0"/>
              </a:spcBef>
              <a:spcAft>
                <a:spcPts val="0"/>
              </a:spcAft>
              <a:buSzPts val="1800"/>
              <a:buNone/>
              <a:defRPr sz="1800"/>
            </a:lvl8pPr>
            <a:lvl9pPr lvl="8" algn="r">
              <a:lnSpc>
                <a:spcPct val="100000"/>
              </a:lnSpc>
              <a:spcBef>
                <a:spcPts val="0"/>
              </a:spcBef>
              <a:spcAft>
                <a:spcPts val="0"/>
              </a:spcAft>
              <a:buSzPts val="1800"/>
              <a:buNone/>
              <a:defRPr sz="1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1">
  <p:cSld name="CUSTOM_27_1_1">
    <p:spTree>
      <p:nvGrpSpPr>
        <p:cNvPr id="49" name="Shape 49"/>
        <p:cNvGrpSpPr/>
        <p:nvPr/>
      </p:nvGrpSpPr>
      <p:grpSpPr>
        <a:xfrm>
          <a:off x="0" y="0"/>
          <a:ext cx="0" cy="0"/>
          <a:chOff x="0" y="0"/>
          <a:chExt cx="0" cy="0"/>
        </a:xfrm>
      </p:grpSpPr>
      <p:sp>
        <p:nvSpPr>
          <p:cNvPr id="50" name="Google Shape;50;p36"/>
          <p:cNvSpPr txBox="1"/>
          <p:nvPr>
            <p:ph type="ctrTitle"/>
          </p:nvPr>
        </p:nvSpPr>
        <p:spPr>
          <a:xfrm>
            <a:off x="631875" y="842025"/>
            <a:ext cx="28713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51" name="Google Shape;51;p36"/>
          <p:cNvSpPr txBox="1"/>
          <p:nvPr>
            <p:ph idx="1" type="subTitle"/>
          </p:nvPr>
        </p:nvSpPr>
        <p:spPr>
          <a:xfrm>
            <a:off x="631884" y="1410841"/>
            <a:ext cx="2480700" cy="537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52" name="Google Shape;52;p36"/>
          <p:cNvSpPr txBox="1"/>
          <p:nvPr>
            <p:ph idx="2" type="ctrTitle"/>
          </p:nvPr>
        </p:nvSpPr>
        <p:spPr>
          <a:xfrm>
            <a:off x="4213664" y="842025"/>
            <a:ext cx="26979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53" name="Google Shape;53;p36"/>
          <p:cNvSpPr txBox="1"/>
          <p:nvPr>
            <p:ph idx="3" type="subTitle"/>
          </p:nvPr>
        </p:nvSpPr>
        <p:spPr>
          <a:xfrm>
            <a:off x="4213664" y="1410841"/>
            <a:ext cx="2586000" cy="745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54" name="Google Shape;54;p36"/>
          <p:cNvSpPr txBox="1"/>
          <p:nvPr>
            <p:ph idx="4" type="ctrTitle"/>
          </p:nvPr>
        </p:nvSpPr>
        <p:spPr>
          <a:xfrm>
            <a:off x="631883" y="3331927"/>
            <a:ext cx="28713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55" name="Google Shape;55;p36"/>
          <p:cNvSpPr txBox="1"/>
          <p:nvPr>
            <p:ph idx="5" type="subTitle"/>
          </p:nvPr>
        </p:nvSpPr>
        <p:spPr>
          <a:xfrm>
            <a:off x="631884" y="3914208"/>
            <a:ext cx="24807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56" name="Google Shape;56;p36"/>
          <p:cNvSpPr txBox="1"/>
          <p:nvPr>
            <p:ph idx="6" type="ctrTitle"/>
          </p:nvPr>
        </p:nvSpPr>
        <p:spPr>
          <a:xfrm rot="5400000">
            <a:off x="6685437" y="1646270"/>
            <a:ext cx="2913300" cy="487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7" name="Google Shape;57;p36"/>
          <p:cNvSpPr txBox="1"/>
          <p:nvPr>
            <p:ph idx="7" type="ctrTitle"/>
          </p:nvPr>
        </p:nvSpPr>
        <p:spPr>
          <a:xfrm>
            <a:off x="4213664" y="3331934"/>
            <a:ext cx="25860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58" name="Google Shape;58;p36"/>
          <p:cNvSpPr txBox="1"/>
          <p:nvPr>
            <p:ph idx="8" type="subTitle"/>
          </p:nvPr>
        </p:nvSpPr>
        <p:spPr>
          <a:xfrm>
            <a:off x="4213664" y="3914208"/>
            <a:ext cx="2586000" cy="745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Livvic"/>
              <a:buNone/>
              <a:defRPr b="1" i="0" sz="2800" u="none" cap="none" strike="noStrike">
                <a:solidFill>
                  <a:schemeClr val="dk1"/>
                </a:solidFill>
                <a:latin typeface="Livvic"/>
                <a:ea typeface="Livvic"/>
                <a:cs typeface="Livvic"/>
                <a:sym typeface="Livvic"/>
              </a:defRPr>
            </a:lvl1pPr>
            <a:lvl2pPr lvl="1" marR="0" rtl="0" algn="l">
              <a:lnSpc>
                <a:spcPct val="100000"/>
              </a:lnSpc>
              <a:spcBef>
                <a:spcPts val="0"/>
              </a:spcBef>
              <a:spcAft>
                <a:spcPts val="0"/>
              </a:spcAft>
              <a:buClr>
                <a:schemeClr val="dk1"/>
              </a:buClr>
              <a:buSzPts val="2800"/>
              <a:buFont typeface="Livvic"/>
              <a:buNone/>
              <a:defRPr b="1" i="0" sz="2800" u="none" cap="none" strike="noStrike">
                <a:solidFill>
                  <a:schemeClr val="dk1"/>
                </a:solidFill>
                <a:latin typeface="Livvic"/>
                <a:ea typeface="Livvic"/>
                <a:cs typeface="Livvic"/>
                <a:sym typeface="Livvic"/>
              </a:defRPr>
            </a:lvl2pPr>
            <a:lvl3pPr lvl="2" marR="0" rtl="0" algn="l">
              <a:lnSpc>
                <a:spcPct val="100000"/>
              </a:lnSpc>
              <a:spcBef>
                <a:spcPts val="0"/>
              </a:spcBef>
              <a:spcAft>
                <a:spcPts val="0"/>
              </a:spcAft>
              <a:buClr>
                <a:schemeClr val="dk1"/>
              </a:buClr>
              <a:buSzPts val="2800"/>
              <a:buFont typeface="Livvic"/>
              <a:buNone/>
              <a:defRPr b="1" i="0" sz="2800" u="none" cap="none" strike="noStrike">
                <a:solidFill>
                  <a:schemeClr val="dk1"/>
                </a:solidFill>
                <a:latin typeface="Livvic"/>
                <a:ea typeface="Livvic"/>
                <a:cs typeface="Livvic"/>
                <a:sym typeface="Livvic"/>
              </a:defRPr>
            </a:lvl3pPr>
            <a:lvl4pPr lvl="3" marR="0" rtl="0" algn="l">
              <a:lnSpc>
                <a:spcPct val="100000"/>
              </a:lnSpc>
              <a:spcBef>
                <a:spcPts val="0"/>
              </a:spcBef>
              <a:spcAft>
                <a:spcPts val="0"/>
              </a:spcAft>
              <a:buClr>
                <a:schemeClr val="dk1"/>
              </a:buClr>
              <a:buSzPts val="2800"/>
              <a:buFont typeface="Livvic"/>
              <a:buNone/>
              <a:defRPr b="1" i="0" sz="2800" u="none" cap="none" strike="noStrike">
                <a:solidFill>
                  <a:schemeClr val="dk1"/>
                </a:solidFill>
                <a:latin typeface="Livvic"/>
                <a:ea typeface="Livvic"/>
                <a:cs typeface="Livvic"/>
                <a:sym typeface="Livvic"/>
              </a:defRPr>
            </a:lvl4pPr>
            <a:lvl5pPr lvl="4" marR="0" rtl="0" algn="l">
              <a:lnSpc>
                <a:spcPct val="100000"/>
              </a:lnSpc>
              <a:spcBef>
                <a:spcPts val="0"/>
              </a:spcBef>
              <a:spcAft>
                <a:spcPts val="0"/>
              </a:spcAft>
              <a:buClr>
                <a:schemeClr val="dk1"/>
              </a:buClr>
              <a:buSzPts val="2800"/>
              <a:buFont typeface="Livvic"/>
              <a:buNone/>
              <a:defRPr b="1" i="0" sz="2800" u="none" cap="none" strike="noStrike">
                <a:solidFill>
                  <a:schemeClr val="dk1"/>
                </a:solidFill>
                <a:latin typeface="Livvic"/>
                <a:ea typeface="Livvic"/>
                <a:cs typeface="Livvic"/>
                <a:sym typeface="Livvic"/>
              </a:defRPr>
            </a:lvl5pPr>
            <a:lvl6pPr lvl="5" marR="0" rtl="0" algn="l">
              <a:lnSpc>
                <a:spcPct val="100000"/>
              </a:lnSpc>
              <a:spcBef>
                <a:spcPts val="0"/>
              </a:spcBef>
              <a:spcAft>
                <a:spcPts val="0"/>
              </a:spcAft>
              <a:buClr>
                <a:schemeClr val="dk1"/>
              </a:buClr>
              <a:buSzPts val="2800"/>
              <a:buFont typeface="Livvic"/>
              <a:buNone/>
              <a:defRPr b="1" i="0" sz="2800" u="none" cap="none" strike="noStrike">
                <a:solidFill>
                  <a:schemeClr val="dk1"/>
                </a:solidFill>
                <a:latin typeface="Livvic"/>
                <a:ea typeface="Livvic"/>
                <a:cs typeface="Livvic"/>
                <a:sym typeface="Livvic"/>
              </a:defRPr>
            </a:lvl6pPr>
            <a:lvl7pPr lvl="6" marR="0" rtl="0" algn="l">
              <a:lnSpc>
                <a:spcPct val="100000"/>
              </a:lnSpc>
              <a:spcBef>
                <a:spcPts val="0"/>
              </a:spcBef>
              <a:spcAft>
                <a:spcPts val="0"/>
              </a:spcAft>
              <a:buClr>
                <a:schemeClr val="dk1"/>
              </a:buClr>
              <a:buSzPts val="2800"/>
              <a:buFont typeface="Livvic"/>
              <a:buNone/>
              <a:defRPr b="1" i="0" sz="2800" u="none" cap="none" strike="noStrike">
                <a:solidFill>
                  <a:schemeClr val="dk1"/>
                </a:solidFill>
                <a:latin typeface="Livvic"/>
                <a:ea typeface="Livvic"/>
                <a:cs typeface="Livvic"/>
                <a:sym typeface="Livvic"/>
              </a:defRPr>
            </a:lvl7pPr>
            <a:lvl8pPr lvl="7" marR="0" rtl="0" algn="l">
              <a:lnSpc>
                <a:spcPct val="100000"/>
              </a:lnSpc>
              <a:spcBef>
                <a:spcPts val="0"/>
              </a:spcBef>
              <a:spcAft>
                <a:spcPts val="0"/>
              </a:spcAft>
              <a:buClr>
                <a:schemeClr val="dk1"/>
              </a:buClr>
              <a:buSzPts val="2800"/>
              <a:buFont typeface="Livvic"/>
              <a:buNone/>
              <a:defRPr b="1" i="0" sz="2800" u="none" cap="none" strike="noStrike">
                <a:solidFill>
                  <a:schemeClr val="dk1"/>
                </a:solidFill>
                <a:latin typeface="Livvic"/>
                <a:ea typeface="Livvic"/>
                <a:cs typeface="Livvic"/>
                <a:sym typeface="Livvic"/>
              </a:defRPr>
            </a:lvl8pPr>
            <a:lvl9pPr lvl="8" marR="0" rtl="0" algn="l">
              <a:lnSpc>
                <a:spcPct val="100000"/>
              </a:lnSpc>
              <a:spcBef>
                <a:spcPts val="0"/>
              </a:spcBef>
              <a:spcAft>
                <a:spcPts val="0"/>
              </a:spcAft>
              <a:buClr>
                <a:schemeClr val="dk1"/>
              </a:buClr>
              <a:buSzPts val="2800"/>
              <a:buFont typeface="Livvic"/>
              <a:buNone/>
              <a:defRPr b="1" i="0" sz="2800" u="none" cap="none" strike="noStrike">
                <a:solidFill>
                  <a:schemeClr val="dk1"/>
                </a:solidFill>
                <a:latin typeface="Livvic"/>
                <a:ea typeface="Livvic"/>
                <a:cs typeface="Livvic"/>
                <a:sym typeface="Livvic"/>
              </a:defRPr>
            </a:lvl9pPr>
          </a:lstStyle>
          <a:p/>
        </p:txBody>
      </p:sp>
      <p:sp>
        <p:nvSpPr>
          <p:cNvPr id="7" name="Google Shape;7;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chemeClr val="dk1"/>
              </a:buClr>
              <a:buSzPts val="1200"/>
              <a:buFont typeface="Catamaran Light"/>
              <a:buChar char="●"/>
              <a:defRPr b="0" i="0" sz="1200" u="none" cap="none" strike="noStrike">
                <a:solidFill>
                  <a:schemeClr val="dk1"/>
                </a:solidFill>
                <a:latin typeface="Catamaran Light"/>
                <a:ea typeface="Catamaran Light"/>
                <a:cs typeface="Catamaran Light"/>
                <a:sym typeface="Catamaran Light"/>
              </a:defRPr>
            </a:lvl1pPr>
            <a:lvl2pPr indent="-304800" lvl="1" marL="914400" marR="0" rtl="0" algn="l">
              <a:lnSpc>
                <a:spcPct val="115000"/>
              </a:lnSpc>
              <a:spcBef>
                <a:spcPts val="1600"/>
              </a:spcBef>
              <a:spcAft>
                <a:spcPts val="0"/>
              </a:spcAft>
              <a:buClr>
                <a:schemeClr val="dk1"/>
              </a:buClr>
              <a:buSzPts val="1200"/>
              <a:buFont typeface="Catamaran Light"/>
              <a:buChar char="○"/>
              <a:defRPr b="0" i="0" sz="1200" u="none" cap="none" strike="noStrike">
                <a:solidFill>
                  <a:schemeClr val="dk1"/>
                </a:solidFill>
                <a:latin typeface="Catamaran Light"/>
                <a:ea typeface="Catamaran Light"/>
                <a:cs typeface="Catamaran Light"/>
                <a:sym typeface="Catamaran Light"/>
              </a:defRPr>
            </a:lvl2pPr>
            <a:lvl3pPr indent="-304800" lvl="2" marL="1371600" marR="0" rtl="0" algn="l">
              <a:lnSpc>
                <a:spcPct val="115000"/>
              </a:lnSpc>
              <a:spcBef>
                <a:spcPts val="1600"/>
              </a:spcBef>
              <a:spcAft>
                <a:spcPts val="0"/>
              </a:spcAft>
              <a:buClr>
                <a:schemeClr val="dk1"/>
              </a:buClr>
              <a:buSzPts val="1200"/>
              <a:buFont typeface="Catamaran Light"/>
              <a:buChar char="■"/>
              <a:defRPr b="0" i="0" sz="1200" u="none" cap="none" strike="noStrike">
                <a:solidFill>
                  <a:schemeClr val="dk1"/>
                </a:solidFill>
                <a:latin typeface="Catamaran Light"/>
                <a:ea typeface="Catamaran Light"/>
                <a:cs typeface="Catamaran Light"/>
                <a:sym typeface="Catamaran Light"/>
              </a:defRPr>
            </a:lvl3pPr>
            <a:lvl4pPr indent="-304800" lvl="3" marL="1828800" marR="0" rtl="0" algn="l">
              <a:lnSpc>
                <a:spcPct val="115000"/>
              </a:lnSpc>
              <a:spcBef>
                <a:spcPts val="1600"/>
              </a:spcBef>
              <a:spcAft>
                <a:spcPts val="0"/>
              </a:spcAft>
              <a:buClr>
                <a:schemeClr val="dk1"/>
              </a:buClr>
              <a:buSzPts val="1200"/>
              <a:buFont typeface="Catamaran Light"/>
              <a:buChar char="●"/>
              <a:defRPr b="0" i="0" sz="1200" u="none" cap="none" strike="noStrike">
                <a:solidFill>
                  <a:schemeClr val="dk1"/>
                </a:solidFill>
                <a:latin typeface="Catamaran Light"/>
                <a:ea typeface="Catamaran Light"/>
                <a:cs typeface="Catamaran Light"/>
                <a:sym typeface="Catamaran Light"/>
              </a:defRPr>
            </a:lvl4pPr>
            <a:lvl5pPr indent="-304800" lvl="4" marL="2286000" marR="0" rtl="0" algn="l">
              <a:lnSpc>
                <a:spcPct val="115000"/>
              </a:lnSpc>
              <a:spcBef>
                <a:spcPts val="1600"/>
              </a:spcBef>
              <a:spcAft>
                <a:spcPts val="0"/>
              </a:spcAft>
              <a:buClr>
                <a:schemeClr val="dk1"/>
              </a:buClr>
              <a:buSzPts val="1200"/>
              <a:buFont typeface="Catamaran Light"/>
              <a:buChar char="○"/>
              <a:defRPr b="0" i="0" sz="1200" u="none" cap="none" strike="noStrike">
                <a:solidFill>
                  <a:schemeClr val="dk1"/>
                </a:solidFill>
                <a:latin typeface="Catamaran Light"/>
                <a:ea typeface="Catamaran Light"/>
                <a:cs typeface="Catamaran Light"/>
                <a:sym typeface="Catamaran Light"/>
              </a:defRPr>
            </a:lvl5pPr>
            <a:lvl6pPr indent="-304800" lvl="5" marL="2743200" marR="0" rtl="0" algn="l">
              <a:lnSpc>
                <a:spcPct val="115000"/>
              </a:lnSpc>
              <a:spcBef>
                <a:spcPts val="1600"/>
              </a:spcBef>
              <a:spcAft>
                <a:spcPts val="0"/>
              </a:spcAft>
              <a:buClr>
                <a:schemeClr val="dk1"/>
              </a:buClr>
              <a:buSzPts val="1200"/>
              <a:buFont typeface="Catamaran Light"/>
              <a:buChar char="■"/>
              <a:defRPr b="0" i="0" sz="1200" u="none" cap="none" strike="noStrike">
                <a:solidFill>
                  <a:schemeClr val="dk1"/>
                </a:solidFill>
                <a:latin typeface="Catamaran Light"/>
                <a:ea typeface="Catamaran Light"/>
                <a:cs typeface="Catamaran Light"/>
                <a:sym typeface="Catamaran Light"/>
              </a:defRPr>
            </a:lvl6pPr>
            <a:lvl7pPr indent="-304800" lvl="6" marL="3200400" marR="0" rtl="0" algn="l">
              <a:lnSpc>
                <a:spcPct val="115000"/>
              </a:lnSpc>
              <a:spcBef>
                <a:spcPts val="1600"/>
              </a:spcBef>
              <a:spcAft>
                <a:spcPts val="0"/>
              </a:spcAft>
              <a:buClr>
                <a:schemeClr val="dk1"/>
              </a:buClr>
              <a:buSzPts val="1200"/>
              <a:buFont typeface="Catamaran Light"/>
              <a:buChar char="●"/>
              <a:defRPr b="0" i="0" sz="1200" u="none" cap="none" strike="noStrike">
                <a:solidFill>
                  <a:schemeClr val="dk1"/>
                </a:solidFill>
                <a:latin typeface="Catamaran Light"/>
                <a:ea typeface="Catamaran Light"/>
                <a:cs typeface="Catamaran Light"/>
                <a:sym typeface="Catamaran Light"/>
              </a:defRPr>
            </a:lvl7pPr>
            <a:lvl8pPr indent="-304800" lvl="7" marL="3657600" marR="0" rtl="0" algn="l">
              <a:lnSpc>
                <a:spcPct val="115000"/>
              </a:lnSpc>
              <a:spcBef>
                <a:spcPts val="1600"/>
              </a:spcBef>
              <a:spcAft>
                <a:spcPts val="0"/>
              </a:spcAft>
              <a:buClr>
                <a:schemeClr val="dk1"/>
              </a:buClr>
              <a:buSzPts val="1200"/>
              <a:buFont typeface="Catamaran Light"/>
              <a:buChar char="○"/>
              <a:defRPr b="0" i="0" sz="1200" u="none" cap="none" strike="noStrike">
                <a:solidFill>
                  <a:schemeClr val="dk1"/>
                </a:solidFill>
                <a:latin typeface="Catamaran Light"/>
                <a:ea typeface="Catamaran Light"/>
                <a:cs typeface="Catamaran Light"/>
                <a:sym typeface="Catamaran Light"/>
              </a:defRPr>
            </a:lvl8pPr>
            <a:lvl9pPr indent="-304800" lvl="8" marL="4114800" marR="0" rtl="0" algn="l">
              <a:lnSpc>
                <a:spcPct val="115000"/>
              </a:lnSpc>
              <a:spcBef>
                <a:spcPts val="1600"/>
              </a:spcBef>
              <a:spcAft>
                <a:spcPts val="1600"/>
              </a:spcAft>
              <a:buClr>
                <a:schemeClr val="dk1"/>
              </a:buClr>
              <a:buSzPts val="1200"/>
              <a:buFont typeface="Catamaran Light"/>
              <a:buChar char="■"/>
              <a:defRPr b="0" i="0" sz="1200" u="none" cap="none" strike="noStrike">
                <a:solidFill>
                  <a:schemeClr val="dk1"/>
                </a:solidFill>
                <a:latin typeface="Catamaran Light"/>
                <a:ea typeface="Catamaran Light"/>
                <a:cs typeface="Catamaran Light"/>
                <a:sym typeface="Catamaran Ligh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 name="Shape 118"/>
        <p:cNvGrpSpPr/>
        <p:nvPr/>
      </p:nvGrpSpPr>
      <p:grpSpPr>
        <a:xfrm>
          <a:off x="0" y="0"/>
          <a:ext cx="0" cy="0"/>
          <a:chOff x="0" y="0"/>
          <a:chExt cx="0" cy="0"/>
        </a:xfrm>
      </p:grpSpPr>
      <p:sp>
        <p:nvSpPr>
          <p:cNvPr id="119" name="Google Shape;119;p1"/>
          <p:cNvSpPr txBox="1"/>
          <p:nvPr>
            <p:ph idx="1" type="subTitle"/>
          </p:nvPr>
        </p:nvSpPr>
        <p:spPr>
          <a:xfrm>
            <a:off x="1039575" y="3206400"/>
            <a:ext cx="2402100" cy="717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s">
                <a:solidFill>
                  <a:schemeClr val="lt1"/>
                </a:solidFill>
              </a:rPr>
              <a:t>Here is where your presentation begins</a:t>
            </a:r>
            <a:endParaRPr>
              <a:solidFill>
                <a:schemeClr val="lt1"/>
              </a:solidFill>
            </a:endParaRPr>
          </a:p>
        </p:txBody>
      </p:sp>
      <p:sp>
        <p:nvSpPr>
          <p:cNvPr id="120" name="Google Shape;120;p1"/>
          <p:cNvSpPr/>
          <p:nvPr/>
        </p:nvSpPr>
        <p:spPr>
          <a:xfrm flipH="1" rot="-5400000">
            <a:off x="7354200" y="2416550"/>
            <a:ext cx="3358800" cy="221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
          <p:cNvSpPr txBox="1"/>
          <p:nvPr/>
        </p:nvSpPr>
        <p:spPr>
          <a:xfrm>
            <a:off x="1280000" y="1701300"/>
            <a:ext cx="58716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Livvic SemiBold"/>
                <a:ea typeface="Livvic SemiBold"/>
                <a:cs typeface="Livvic SemiBold"/>
                <a:sym typeface="Livvic SemiBold"/>
              </a:rPr>
              <a:t>Ecole Nationale Supérieure d’Informatique et d’Analyse des Systèmes - RABAT</a:t>
            </a:r>
            <a:endParaRPr b="0" i="0" sz="1400" u="none" cap="none" strike="noStrike">
              <a:solidFill>
                <a:srgbClr val="000000"/>
              </a:solidFill>
              <a:latin typeface="Livvic SemiBold"/>
              <a:ea typeface="Livvic SemiBold"/>
              <a:cs typeface="Livvic SemiBold"/>
              <a:sym typeface="Livvic SemiBold"/>
            </a:endParaRPr>
          </a:p>
        </p:txBody>
      </p:sp>
      <p:sp>
        <p:nvSpPr>
          <p:cNvPr id="122" name="Google Shape;122;p1"/>
          <p:cNvSpPr txBox="1"/>
          <p:nvPr/>
        </p:nvSpPr>
        <p:spPr>
          <a:xfrm>
            <a:off x="834025" y="2828125"/>
            <a:ext cx="7174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s">
                <a:latin typeface="Catamaran SemiBold"/>
                <a:ea typeface="Catamaran SemiBold"/>
                <a:cs typeface="Catamaran SemiBold"/>
                <a:sym typeface="Catamaran SemiBold"/>
              </a:rPr>
              <a:t>                                                         </a:t>
            </a:r>
            <a:r>
              <a:rPr lang="es">
                <a:latin typeface="Catamaran SemiBold"/>
                <a:ea typeface="Catamaran SemiBold"/>
                <a:cs typeface="Catamaran SemiBold"/>
                <a:sym typeface="Catamaran SemiBold"/>
              </a:rPr>
              <a:t>Dispersive Flies Optimization</a:t>
            </a:r>
            <a:r>
              <a:rPr lang="es">
                <a:latin typeface="Catamaran SemiBold"/>
                <a:ea typeface="Catamaran SemiBold"/>
                <a:cs typeface="Catamaran SemiBold"/>
                <a:sym typeface="Catamaran SemiBold"/>
              </a:rPr>
              <a:t> </a:t>
            </a:r>
            <a:endParaRPr>
              <a:latin typeface="Catamaran SemiBold"/>
              <a:ea typeface="Catamaran SemiBold"/>
              <a:cs typeface="Catamaran SemiBold"/>
              <a:sym typeface="Catamaran SemiBold"/>
            </a:endParaRPr>
          </a:p>
        </p:txBody>
      </p:sp>
      <p:sp>
        <p:nvSpPr>
          <p:cNvPr id="123" name="Google Shape;123;p1"/>
          <p:cNvSpPr txBox="1"/>
          <p:nvPr/>
        </p:nvSpPr>
        <p:spPr>
          <a:xfrm>
            <a:off x="6150468" y="3923400"/>
            <a:ext cx="27381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Catamaran Medium"/>
                <a:ea typeface="Catamaran Medium"/>
                <a:cs typeface="Catamaran Medium"/>
                <a:sym typeface="Catamaran Medium"/>
              </a:rPr>
              <a:t>Encadré par : </a:t>
            </a:r>
            <a:endParaRPr b="0" i="0" sz="1400" u="none" cap="none" strike="noStrike">
              <a:solidFill>
                <a:srgbClr val="000000"/>
              </a:solidFill>
              <a:latin typeface="Catamaran Medium"/>
              <a:ea typeface="Catamaran Medium"/>
              <a:cs typeface="Catamaran Medium"/>
              <a:sym typeface="Catamaran Medium"/>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Catamaran Medium"/>
                <a:ea typeface="Catamaran Medium"/>
                <a:cs typeface="Catamaran Medium"/>
                <a:sym typeface="Catamaran Medium"/>
              </a:rPr>
              <a:t>Pr.</a:t>
            </a:r>
            <a:r>
              <a:rPr lang="es">
                <a:latin typeface="Catamaran Medium"/>
                <a:ea typeface="Catamaran Medium"/>
                <a:cs typeface="Catamaran Medium"/>
                <a:sym typeface="Catamaran Medium"/>
              </a:rPr>
              <a:t>YASSER EL MADANI EL ALAMI</a:t>
            </a:r>
            <a:endParaRPr>
              <a:latin typeface="Catamaran Medium"/>
              <a:ea typeface="Catamaran Medium"/>
              <a:cs typeface="Catamaran Medium"/>
              <a:sym typeface="Catamaran Medium"/>
            </a:endParaRPr>
          </a:p>
          <a:p>
            <a:pPr indent="0" lvl="0" marL="0" marR="0" rtl="0" algn="l">
              <a:lnSpc>
                <a:spcPct val="100000"/>
              </a:lnSpc>
              <a:spcBef>
                <a:spcPts val="0"/>
              </a:spcBef>
              <a:spcAft>
                <a:spcPts val="0"/>
              </a:spcAft>
              <a:buClr>
                <a:srgbClr val="000000"/>
              </a:buClr>
              <a:buSzPts val="1400"/>
              <a:buFont typeface="Arial"/>
              <a:buNone/>
            </a:pPr>
            <a:r>
              <a:t/>
            </a:r>
            <a:endParaRPr>
              <a:latin typeface="Catamaran Medium"/>
              <a:ea typeface="Catamaran Medium"/>
              <a:cs typeface="Catamaran Medium"/>
              <a:sym typeface="Catamaran Medium"/>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tamaran Medium"/>
              <a:ea typeface="Catamaran Medium"/>
              <a:cs typeface="Catamaran Medium"/>
              <a:sym typeface="Catamaran Medium"/>
            </a:endParaRPr>
          </a:p>
        </p:txBody>
      </p:sp>
      <p:sp>
        <p:nvSpPr>
          <p:cNvPr id="124" name="Google Shape;124;p1"/>
          <p:cNvSpPr txBox="1"/>
          <p:nvPr/>
        </p:nvSpPr>
        <p:spPr>
          <a:xfrm>
            <a:off x="375625" y="3815825"/>
            <a:ext cx="21138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Catamaran Medium"/>
                <a:ea typeface="Catamaran Medium"/>
                <a:cs typeface="Catamaran Medium"/>
                <a:sym typeface="Catamaran Medium"/>
              </a:rPr>
              <a:t>Réalisé par : </a:t>
            </a:r>
            <a:endParaRPr b="0" i="0" sz="1400" u="none" cap="none" strike="noStrike">
              <a:solidFill>
                <a:srgbClr val="000000"/>
              </a:solidFill>
              <a:latin typeface="Catamaran Medium"/>
              <a:ea typeface="Catamaran Medium"/>
              <a:cs typeface="Catamaran Medium"/>
              <a:sym typeface="Catamaran Medium"/>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Catamaran Medium"/>
                <a:ea typeface="Catamaran Medium"/>
                <a:cs typeface="Catamaran Medium"/>
                <a:sym typeface="Catamaran Medium"/>
              </a:rPr>
              <a:t>Mohamed Amine TAIF</a:t>
            </a:r>
            <a:endParaRPr b="0" i="0" sz="1400" u="none" cap="none" strike="noStrike">
              <a:solidFill>
                <a:srgbClr val="000000"/>
              </a:solidFill>
              <a:latin typeface="Catamaran Medium"/>
              <a:ea typeface="Catamaran Medium"/>
              <a:cs typeface="Catamaran Medium"/>
              <a:sym typeface="Catamaran Medium"/>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Catamaran Medium"/>
                <a:ea typeface="Catamaran Medium"/>
                <a:cs typeface="Catamaran Medium"/>
                <a:sym typeface="Catamaran Medium"/>
              </a:rPr>
              <a:t>Ayoub KOUSSY</a:t>
            </a:r>
            <a:endParaRPr b="0" i="0" sz="1400" u="none" cap="none" strike="noStrike">
              <a:solidFill>
                <a:srgbClr val="000000"/>
              </a:solidFill>
              <a:latin typeface="Catamaran Medium"/>
              <a:ea typeface="Catamaran Medium"/>
              <a:cs typeface="Catamaran Medium"/>
              <a:sym typeface="Catamaran Medium"/>
            </a:endParaRPr>
          </a:p>
        </p:txBody>
      </p:sp>
      <p:sp>
        <p:nvSpPr>
          <p:cNvPr id="125" name="Google Shape;125;p1"/>
          <p:cNvSpPr txBox="1"/>
          <p:nvPr/>
        </p:nvSpPr>
        <p:spPr>
          <a:xfrm>
            <a:off x="2928275" y="4695375"/>
            <a:ext cx="337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Catamaran Medium"/>
                <a:ea typeface="Catamaran Medium"/>
                <a:cs typeface="Catamaran Medium"/>
                <a:sym typeface="Catamaran Medium"/>
              </a:rPr>
              <a:t>         Année Scolaire 2022/2023</a:t>
            </a:r>
            <a:endParaRPr b="0" i="0" sz="1400" u="none" cap="none" strike="noStrike">
              <a:solidFill>
                <a:srgbClr val="000000"/>
              </a:solidFill>
              <a:latin typeface="Catamaran Medium"/>
              <a:ea typeface="Catamaran Medium"/>
              <a:cs typeface="Catamaran Medium"/>
              <a:sym typeface="Catamaran Medium"/>
            </a:endParaRPr>
          </a:p>
        </p:txBody>
      </p:sp>
      <p:sp>
        <p:nvSpPr>
          <p:cNvPr id="126" name="Google Shape;126;p1"/>
          <p:cNvSpPr txBox="1"/>
          <p:nvPr/>
        </p:nvSpPr>
        <p:spPr>
          <a:xfrm>
            <a:off x="2489425" y="2263950"/>
            <a:ext cx="40398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Livvic"/>
                <a:ea typeface="Livvic"/>
                <a:cs typeface="Livvic"/>
                <a:sym typeface="Livvic"/>
              </a:rPr>
              <a:t>      Ingénierie d’Intelligence Artificielle </a:t>
            </a:r>
            <a:endParaRPr b="1" i="0" sz="1400" u="none" cap="none" strike="noStrike">
              <a:solidFill>
                <a:srgbClr val="000000"/>
              </a:solidFill>
              <a:latin typeface="Livvic"/>
              <a:ea typeface="Livvic"/>
              <a:cs typeface="Livvic"/>
              <a:sym typeface="Livvic"/>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tamaran Light"/>
              <a:ea typeface="Catamaran Light"/>
              <a:cs typeface="Catamaran Light"/>
              <a:sym typeface="Catamaran Light"/>
            </a:endParaRPr>
          </a:p>
        </p:txBody>
      </p:sp>
      <p:cxnSp>
        <p:nvCxnSpPr>
          <p:cNvPr id="127" name="Google Shape;127;p1"/>
          <p:cNvCxnSpPr/>
          <p:nvPr/>
        </p:nvCxnSpPr>
        <p:spPr>
          <a:xfrm>
            <a:off x="1009850" y="2682950"/>
            <a:ext cx="6411900" cy="11700"/>
          </a:xfrm>
          <a:prstGeom prst="straightConnector1">
            <a:avLst/>
          </a:prstGeom>
          <a:noFill/>
          <a:ln cap="flat" cmpd="sng" w="38100">
            <a:solidFill>
              <a:schemeClr val="dk1"/>
            </a:solidFill>
            <a:prstDash val="solid"/>
            <a:round/>
            <a:headEnd len="sm" w="sm" type="none"/>
            <a:tailEnd len="sm" w="sm" type="none"/>
          </a:ln>
        </p:spPr>
      </p:cxnSp>
      <p:cxnSp>
        <p:nvCxnSpPr>
          <p:cNvPr id="128" name="Google Shape;128;p1"/>
          <p:cNvCxnSpPr/>
          <p:nvPr/>
        </p:nvCxnSpPr>
        <p:spPr>
          <a:xfrm>
            <a:off x="1097850" y="3361788"/>
            <a:ext cx="6329700" cy="35100"/>
          </a:xfrm>
          <a:prstGeom prst="straightConnector1">
            <a:avLst/>
          </a:prstGeom>
          <a:noFill/>
          <a:ln cap="flat" cmpd="sng" w="38100">
            <a:solidFill>
              <a:schemeClr val="dk1"/>
            </a:solidFill>
            <a:prstDash val="solid"/>
            <a:round/>
            <a:headEnd len="sm" w="sm" type="none"/>
            <a:tailEnd len="sm" w="sm" type="none"/>
          </a:ln>
        </p:spPr>
      </p:cxnSp>
      <p:pic>
        <p:nvPicPr>
          <p:cNvPr id="129" name="Google Shape;129;p1"/>
          <p:cNvPicPr preferRelativeResize="0"/>
          <p:nvPr/>
        </p:nvPicPr>
        <p:blipFill rotWithShape="1">
          <a:blip r:embed="rId3">
            <a:alphaModFix/>
          </a:blip>
          <a:srcRect b="0" l="0" r="0" t="0"/>
          <a:stretch/>
        </p:blipFill>
        <p:spPr>
          <a:xfrm>
            <a:off x="5789400" y="147800"/>
            <a:ext cx="2113800" cy="1414025"/>
          </a:xfrm>
          <a:prstGeom prst="rect">
            <a:avLst/>
          </a:prstGeom>
          <a:noFill/>
          <a:ln>
            <a:noFill/>
          </a:ln>
        </p:spPr>
      </p:pic>
      <p:pic>
        <p:nvPicPr>
          <p:cNvPr id="130" name="Google Shape;130;p1"/>
          <p:cNvPicPr preferRelativeResize="0"/>
          <p:nvPr/>
        </p:nvPicPr>
        <p:blipFill rotWithShape="1">
          <a:blip r:embed="rId4">
            <a:alphaModFix/>
          </a:blip>
          <a:srcRect b="0" l="0" r="0" t="0"/>
          <a:stretch/>
        </p:blipFill>
        <p:spPr>
          <a:xfrm>
            <a:off x="228456" y="87213"/>
            <a:ext cx="1859143" cy="15789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24bb86686e0_1_12"/>
          <p:cNvSpPr txBox="1"/>
          <p:nvPr>
            <p:ph type="ctrTitle"/>
          </p:nvPr>
        </p:nvSpPr>
        <p:spPr>
          <a:xfrm>
            <a:off x="1061799" y="0"/>
            <a:ext cx="7060200" cy="487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s" sz="2200">
                <a:solidFill>
                  <a:srgbClr val="000000"/>
                </a:solidFill>
                <a:latin typeface="Arial"/>
                <a:ea typeface="Arial"/>
                <a:cs typeface="Arial"/>
                <a:sym typeface="Arial"/>
              </a:rPr>
              <a:t>Pseudo code implémenté</a:t>
            </a:r>
            <a:endParaRPr sz="1000"/>
          </a:p>
        </p:txBody>
      </p:sp>
      <p:sp>
        <p:nvSpPr>
          <p:cNvPr id="203" name="Google Shape;203;g24bb86686e0_1_12"/>
          <p:cNvSpPr/>
          <p:nvPr/>
        </p:nvSpPr>
        <p:spPr>
          <a:xfrm>
            <a:off x="5825175" y="4226350"/>
            <a:ext cx="3318900" cy="917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g24bb86686e0_1_12"/>
          <p:cNvSpPr txBox="1"/>
          <p:nvPr>
            <p:ph idx="2" type="subTitle"/>
          </p:nvPr>
        </p:nvSpPr>
        <p:spPr>
          <a:xfrm>
            <a:off x="642050" y="540000"/>
            <a:ext cx="4655400" cy="96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s">
                <a:solidFill>
                  <a:schemeClr val="lt1"/>
                </a:solidFill>
              </a:rPr>
              <a:t>Despite being red, Mars is a cold place, not hot. It’s full of iron oxide dust, which gives the planet its reddish cast</a:t>
            </a:r>
            <a:endParaRPr>
              <a:solidFill>
                <a:schemeClr val="lt1"/>
              </a:solidFill>
            </a:endParaRPr>
          </a:p>
        </p:txBody>
      </p:sp>
      <p:sp>
        <p:nvSpPr>
          <p:cNvPr id="205" name="Google Shape;205;g24bb86686e0_1_12"/>
          <p:cNvSpPr txBox="1"/>
          <p:nvPr>
            <p:ph idx="1" type="body"/>
          </p:nvPr>
        </p:nvSpPr>
        <p:spPr>
          <a:xfrm>
            <a:off x="178350" y="411650"/>
            <a:ext cx="8787300" cy="466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200"/>
              <a:buNone/>
            </a:pPr>
            <a:r>
              <a:t/>
            </a:r>
            <a:endParaRPr/>
          </a:p>
          <a:p>
            <a:pPr indent="0" lvl="0" marL="0" rtl="0" algn="l">
              <a:lnSpc>
                <a:spcPct val="115000"/>
              </a:lnSpc>
              <a:spcBef>
                <a:spcPts val="0"/>
              </a:spcBef>
              <a:spcAft>
                <a:spcPts val="0"/>
              </a:spcAft>
              <a:buSzPts val="1200"/>
              <a:buNone/>
            </a:pPr>
            <a:r>
              <a:t/>
            </a:r>
            <a:endParaRPr/>
          </a:p>
        </p:txBody>
      </p:sp>
      <p:pic>
        <p:nvPicPr>
          <p:cNvPr id="206" name="Google Shape;206;g24bb86686e0_1_12"/>
          <p:cNvPicPr preferRelativeResize="0"/>
          <p:nvPr/>
        </p:nvPicPr>
        <p:blipFill>
          <a:blip r:embed="rId3">
            <a:alphaModFix/>
          </a:blip>
          <a:stretch>
            <a:fillRect/>
          </a:stretch>
        </p:blipFill>
        <p:spPr>
          <a:xfrm>
            <a:off x="2423200" y="440000"/>
            <a:ext cx="4228979" cy="46034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24bb86686e0_1_21"/>
          <p:cNvSpPr txBox="1"/>
          <p:nvPr>
            <p:ph type="ctrTitle"/>
          </p:nvPr>
        </p:nvSpPr>
        <p:spPr>
          <a:xfrm>
            <a:off x="1061799" y="0"/>
            <a:ext cx="7060200" cy="487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s" sz="2200">
                <a:solidFill>
                  <a:srgbClr val="000000"/>
                </a:solidFill>
                <a:latin typeface="Arial"/>
                <a:ea typeface="Arial"/>
                <a:cs typeface="Arial"/>
                <a:sym typeface="Arial"/>
              </a:rPr>
              <a:t>Structure Neural Network utilisé</a:t>
            </a:r>
            <a:endParaRPr sz="1000"/>
          </a:p>
        </p:txBody>
      </p:sp>
      <p:sp>
        <p:nvSpPr>
          <p:cNvPr id="212" name="Google Shape;212;g24bb86686e0_1_21"/>
          <p:cNvSpPr/>
          <p:nvPr/>
        </p:nvSpPr>
        <p:spPr>
          <a:xfrm>
            <a:off x="5825175" y="4226350"/>
            <a:ext cx="3318900" cy="917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g24bb86686e0_1_21"/>
          <p:cNvSpPr txBox="1"/>
          <p:nvPr>
            <p:ph idx="2" type="subTitle"/>
          </p:nvPr>
        </p:nvSpPr>
        <p:spPr>
          <a:xfrm>
            <a:off x="642050" y="540000"/>
            <a:ext cx="4655400" cy="96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s">
                <a:solidFill>
                  <a:schemeClr val="lt1"/>
                </a:solidFill>
              </a:rPr>
              <a:t>Despite being red, Mars is a cold place, not hot. It’s full of iron oxide dust, which gives the planet its reddish cast</a:t>
            </a:r>
            <a:endParaRPr>
              <a:solidFill>
                <a:schemeClr val="lt1"/>
              </a:solidFill>
            </a:endParaRPr>
          </a:p>
        </p:txBody>
      </p:sp>
      <p:sp>
        <p:nvSpPr>
          <p:cNvPr id="214" name="Google Shape;214;g24bb86686e0_1_21"/>
          <p:cNvSpPr txBox="1"/>
          <p:nvPr>
            <p:ph idx="1" type="body"/>
          </p:nvPr>
        </p:nvSpPr>
        <p:spPr>
          <a:xfrm>
            <a:off x="178350" y="411650"/>
            <a:ext cx="8787300" cy="466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200"/>
              <a:buNone/>
            </a:pPr>
            <a:r>
              <a:t/>
            </a:r>
            <a:endParaRPr/>
          </a:p>
          <a:p>
            <a:pPr indent="0" lvl="0" marL="0" rtl="0" algn="l">
              <a:lnSpc>
                <a:spcPct val="115000"/>
              </a:lnSpc>
              <a:spcBef>
                <a:spcPts val="0"/>
              </a:spcBef>
              <a:spcAft>
                <a:spcPts val="0"/>
              </a:spcAft>
              <a:buSzPts val="1200"/>
              <a:buNone/>
            </a:pPr>
            <a:r>
              <a:t/>
            </a:r>
            <a:endParaRPr/>
          </a:p>
        </p:txBody>
      </p:sp>
      <p:pic>
        <p:nvPicPr>
          <p:cNvPr id="215" name="Google Shape;215;g24bb86686e0_1_21"/>
          <p:cNvPicPr preferRelativeResize="0"/>
          <p:nvPr/>
        </p:nvPicPr>
        <p:blipFill>
          <a:blip r:embed="rId3">
            <a:alphaModFix/>
          </a:blip>
          <a:stretch>
            <a:fillRect/>
          </a:stretch>
        </p:blipFill>
        <p:spPr>
          <a:xfrm>
            <a:off x="2233412" y="924675"/>
            <a:ext cx="4716974" cy="3025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19" name="Shape 219"/>
        <p:cNvGrpSpPr/>
        <p:nvPr/>
      </p:nvGrpSpPr>
      <p:grpSpPr>
        <a:xfrm>
          <a:off x="0" y="0"/>
          <a:ext cx="0" cy="0"/>
          <a:chOff x="0" y="0"/>
          <a:chExt cx="0" cy="0"/>
        </a:xfrm>
      </p:grpSpPr>
      <p:sp>
        <p:nvSpPr>
          <p:cNvPr id="220" name="Google Shape;220;p8"/>
          <p:cNvSpPr/>
          <p:nvPr/>
        </p:nvSpPr>
        <p:spPr>
          <a:xfrm rot="-5400000">
            <a:off x="6600" y="1660525"/>
            <a:ext cx="1057500" cy="1070700"/>
          </a:xfrm>
          <a:prstGeom prst="rect">
            <a:avLst/>
          </a:prstGeom>
          <a:gradFill>
            <a:gsLst>
              <a:gs pos="0">
                <a:srgbClr val="DF957A">
                  <a:alpha val="29019"/>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8"/>
          <p:cNvSpPr txBox="1"/>
          <p:nvPr/>
        </p:nvSpPr>
        <p:spPr>
          <a:xfrm>
            <a:off x="2469100" y="0"/>
            <a:ext cx="41775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lang="es" sz="2200">
                <a:latin typeface="Livvic"/>
                <a:ea typeface="Livvic"/>
                <a:cs typeface="Livvic"/>
                <a:sym typeface="Livvic"/>
              </a:rPr>
              <a:t>Environment utilisé</a:t>
            </a:r>
            <a:r>
              <a:rPr lang="es" sz="1600"/>
              <a:t> </a:t>
            </a:r>
            <a:endParaRPr b="1" i="0" sz="2200" u="none" cap="none" strike="noStrike">
              <a:solidFill>
                <a:srgbClr val="000000"/>
              </a:solidFill>
              <a:latin typeface="Livvic"/>
              <a:ea typeface="Livvic"/>
              <a:cs typeface="Livvic"/>
              <a:sym typeface="Livvic"/>
            </a:endParaRPr>
          </a:p>
        </p:txBody>
      </p:sp>
      <p:pic>
        <p:nvPicPr>
          <p:cNvPr id="222" name="Google Shape;222;p8"/>
          <p:cNvPicPr preferRelativeResize="0"/>
          <p:nvPr/>
        </p:nvPicPr>
        <p:blipFill>
          <a:blip r:embed="rId3">
            <a:alphaModFix/>
          </a:blip>
          <a:stretch>
            <a:fillRect/>
          </a:stretch>
        </p:blipFill>
        <p:spPr>
          <a:xfrm>
            <a:off x="4125825" y="661100"/>
            <a:ext cx="1109625" cy="1109625"/>
          </a:xfrm>
          <a:prstGeom prst="rect">
            <a:avLst/>
          </a:prstGeom>
          <a:noFill/>
          <a:ln>
            <a:noFill/>
          </a:ln>
        </p:spPr>
      </p:pic>
      <p:sp>
        <p:nvSpPr>
          <p:cNvPr id="223" name="Google Shape;223;p8"/>
          <p:cNvSpPr/>
          <p:nvPr/>
        </p:nvSpPr>
        <p:spPr>
          <a:xfrm>
            <a:off x="4549675" y="1770725"/>
            <a:ext cx="261900" cy="794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8"/>
          <p:cNvSpPr/>
          <p:nvPr/>
        </p:nvSpPr>
        <p:spPr>
          <a:xfrm>
            <a:off x="5180050" y="2630925"/>
            <a:ext cx="452100" cy="134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8"/>
          <p:cNvSpPr/>
          <p:nvPr/>
        </p:nvSpPr>
        <p:spPr>
          <a:xfrm>
            <a:off x="3729100" y="2630925"/>
            <a:ext cx="632700" cy="134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8"/>
          <p:cNvSpPr/>
          <p:nvPr/>
        </p:nvSpPr>
        <p:spPr>
          <a:xfrm>
            <a:off x="4454575" y="2630925"/>
            <a:ext cx="632700" cy="134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8"/>
          <p:cNvSpPr txBox="1"/>
          <p:nvPr/>
        </p:nvSpPr>
        <p:spPr>
          <a:xfrm>
            <a:off x="3760550" y="3088850"/>
            <a:ext cx="601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latin typeface="Catamaran Light"/>
                <a:ea typeface="Catamaran Light"/>
                <a:cs typeface="Catamaran Light"/>
                <a:sym typeface="Catamaran Light"/>
              </a:rPr>
              <a:t>Hidden 1</a:t>
            </a:r>
            <a:endParaRPr sz="900">
              <a:latin typeface="Catamaran Light"/>
              <a:ea typeface="Catamaran Light"/>
              <a:cs typeface="Catamaran Light"/>
              <a:sym typeface="Catamaran Light"/>
            </a:endParaRPr>
          </a:p>
        </p:txBody>
      </p:sp>
      <p:sp>
        <p:nvSpPr>
          <p:cNvPr id="228" name="Google Shape;228;p8"/>
          <p:cNvSpPr txBox="1"/>
          <p:nvPr/>
        </p:nvSpPr>
        <p:spPr>
          <a:xfrm>
            <a:off x="4470300" y="3088850"/>
            <a:ext cx="601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latin typeface="Catamaran Light"/>
                <a:ea typeface="Catamaran Light"/>
                <a:cs typeface="Catamaran Light"/>
                <a:sym typeface="Catamaran Light"/>
              </a:rPr>
              <a:t>Hidden 2</a:t>
            </a:r>
            <a:endParaRPr sz="900">
              <a:latin typeface="Catamaran Light"/>
              <a:ea typeface="Catamaran Light"/>
              <a:cs typeface="Catamaran Light"/>
              <a:sym typeface="Catamaran Light"/>
            </a:endParaRPr>
          </a:p>
        </p:txBody>
      </p:sp>
      <p:sp>
        <p:nvSpPr>
          <p:cNvPr id="229" name="Google Shape;229;p8"/>
          <p:cNvSpPr txBox="1"/>
          <p:nvPr/>
        </p:nvSpPr>
        <p:spPr>
          <a:xfrm>
            <a:off x="5145575" y="3088850"/>
            <a:ext cx="601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latin typeface="Catamaran Light"/>
                <a:ea typeface="Catamaran Light"/>
                <a:cs typeface="Catamaran Light"/>
                <a:sym typeface="Catamaran Light"/>
              </a:rPr>
              <a:t>Output</a:t>
            </a:r>
            <a:endParaRPr sz="900">
              <a:latin typeface="Catamaran Light"/>
              <a:ea typeface="Catamaran Light"/>
              <a:cs typeface="Catamaran Light"/>
              <a:sym typeface="Catamaran Light"/>
            </a:endParaRPr>
          </a:p>
        </p:txBody>
      </p:sp>
      <p:sp>
        <p:nvSpPr>
          <p:cNvPr id="230" name="Google Shape;230;p8"/>
          <p:cNvSpPr/>
          <p:nvPr/>
        </p:nvSpPr>
        <p:spPr>
          <a:xfrm>
            <a:off x="3319350" y="2523475"/>
            <a:ext cx="452100" cy="15513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8"/>
          <p:cNvSpPr/>
          <p:nvPr/>
        </p:nvSpPr>
        <p:spPr>
          <a:xfrm rot="10797719">
            <a:off x="5685001" y="2564984"/>
            <a:ext cx="452100" cy="15513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8"/>
          <p:cNvSpPr txBox="1"/>
          <p:nvPr/>
        </p:nvSpPr>
        <p:spPr>
          <a:xfrm>
            <a:off x="3416025" y="4116425"/>
            <a:ext cx="2916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latin typeface="Catamaran Light"/>
                <a:ea typeface="Catamaran Light"/>
                <a:cs typeface="Catamaran Light"/>
                <a:sym typeface="Catamaran Light"/>
              </a:rPr>
              <a:t>Les poids de notre Réseau </a:t>
            </a:r>
            <a:r>
              <a:rPr lang="es" sz="1300">
                <a:latin typeface="Catamaran Light"/>
                <a:ea typeface="Catamaran Light"/>
                <a:cs typeface="Catamaran Light"/>
                <a:sym typeface="Catamaran Light"/>
              </a:rPr>
              <a:t>Neuronal</a:t>
            </a:r>
            <a:endParaRPr sz="1300">
              <a:latin typeface="Catamaran Light"/>
              <a:ea typeface="Catamaran Light"/>
              <a:cs typeface="Catamaran Light"/>
              <a:sym typeface="Catamaran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9"/>
          <p:cNvSpPr/>
          <p:nvPr/>
        </p:nvSpPr>
        <p:spPr>
          <a:xfrm rot="-5400000">
            <a:off x="6600" y="1660525"/>
            <a:ext cx="1057500" cy="1070700"/>
          </a:xfrm>
          <a:prstGeom prst="rect">
            <a:avLst/>
          </a:prstGeom>
          <a:gradFill>
            <a:gsLst>
              <a:gs pos="0">
                <a:srgbClr val="DF957A">
                  <a:alpha val="29019"/>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9"/>
          <p:cNvSpPr/>
          <p:nvPr/>
        </p:nvSpPr>
        <p:spPr>
          <a:xfrm rot="-5400000">
            <a:off x="3978376" y="-1261825"/>
            <a:ext cx="1057500" cy="3663900"/>
          </a:xfrm>
          <a:prstGeom prst="rect">
            <a:avLst/>
          </a:prstGeom>
          <a:gradFill>
            <a:gsLst>
              <a:gs pos="0">
                <a:srgbClr val="DF957A">
                  <a:alpha val="29019"/>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9"/>
          <p:cNvSpPr txBox="1"/>
          <p:nvPr/>
        </p:nvSpPr>
        <p:spPr>
          <a:xfrm>
            <a:off x="2418375" y="308525"/>
            <a:ext cx="41775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lang="es" sz="2200">
                <a:latin typeface="Livvic"/>
                <a:ea typeface="Livvic"/>
                <a:cs typeface="Livvic"/>
                <a:sym typeface="Livvic"/>
              </a:rPr>
              <a:t>Implémentation</a:t>
            </a:r>
            <a:endParaRPr b="1" i="0" sz="2200" u="none" cap="none" strike="noStrike">
              <a:solidFill>
                <a:srgbClr val="000000"/>
              </a:solidFill>
              <a:latin typeface="Livvic"/>
              <a:ea typeface="Livvic"/>
              <a:cs typeface="Livvic"/>
              <a:sym typeface="Livvic"/>
            </a:endParaRPr>
          </a:p>
        </p:txBody>
      </p:sp>
      <p:sp>
        <p:nvSpPr>
          <p:cNvPr id="240" name="Google Shape;240;p9"/>
          <p:cNvSpPr/>
          <p:nvPr/>
        </p:nvSpPr>
        <p:spPr>
          <a:xfrm>
            <a:off x="1572025" y="1799425"/>
            <a:ext cx="1792800" cy="792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Conventional</a:t>
            </a:r>
            <a:r>
              <a:rPr lang="es"/>
              <a:t> Neural Network</a:t>
            </a:r>
            <a:endParaRPr/>
          </a:p>
        </p:txBody>
      </p:sp>
      <p:pic>
        <p:nvPicPr>
          <p:cNvPr id="241" name="Google Shape;241;p9"/>
          <p:cNvPicPr preferRelativeResize="0"/>
          <p:nvPr/>
        </p:nvPicPr>
        <p:blipFill>
          <a:blip r:embed="rId3">
            <a:alphaModFix/>
          </a:blip>
          <a:stretch>
            <a:fillRect/>
          </a:stretch>
        </p:blipFill>
        <p:spPr>
          <a:xfrm>
            <a:off x="813425" y="2991744"/>
            <a:ext cx="1792800" cy="520206"/>
          </a:xfrm>
          <a:prstGeom prst="rect">
            <a:avLst/>
          </a:prstGeom>
          <a:noFill/>
          <a:ln>
            <a:noFill/>
          </a:ln>
        </p:spPr>
      </p:pic>
      <p:pic>
        <p:nvPicPr>
          <p:cNvPr id="242" name="Google Shape;242;p9"/>
          <p:cNvPicPr preferRelativeResize="0"/>
          <p:nvPr/>
        </p:nvPicPr>
        <p:blipFill>
          <a:blip r:embed="rId4">
            <a:alphaModFix/>
          </a:blip>
          <a:stretch>
            <a:fillRect/>
          </a:stretch>
        </p:blipFill>
        <p:spPr>
          <a:xfrm>
            <a:off x="2606225" y="2812125"/>
            <a:ext cx="1470476" cy="792900"/>
          </a:xfrm>
          <a:prstGeom prst="rect">
            <a:avLst/>
          </a:prstGeom>
          <a:noFill/>
          <a:ln>
            <a:noFill/>
          </a:ln>
        </p:spPr>
      </p:pic>
      <p:pic>
        <p:nvPicPr>
          <p:cNvPr id="243" name="Google Shape;243;p9"/>
          <p:cNvPicPr preferRelativeResize="0"/>
          <p:nvPr/>
        </p:nvPicPr>
        <p:blipFill>
          <a:blip r:embed="rId5">
            <a:alphaModFix/>
          </a:blip>
          <a:stretch>
            <a:fillRect/>
          </a:stretch>
        </p:blipFill>
        <p:spPr>
          <a:xfrm>
            <a:off x="1500608" y="3639500"/>
            <a:ext cx="1864225" cy="834725"/>
          </a:xfrm>
          <a:prstGeom prst="rect">
            <a:avLst/>
          </a:prstGeom>
          <a:noFill/>
          <a:ln>
            <a:noFill/>
          </a:ln>
        </p:spPr>
      </p:pic>
      <p:sp>
        <p:nvSpPr>
          <p:cNvPr id="244" name="Google Shape;244;p9"/>
          <p:cNvSpPr/>
          <p:nvPr/>
        </p:nvSpPr>
        <p:spPr>
          <a:xfrm>
            <a:off x="6081900" y="1799425"/>
            <a:ext cx="1792800" cy="792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Neural Network trained with DFO</a:t>
            </a:r>
            <a:endParaRPr/>
          </a:p>
        </p:txBody>
      </p:sp>
      <p:pic>
        <p:nvPicPr>
          <p:cNvPr id="245" name="Google Shape;245;p9"/>
          <p:cNvPicPr preferRelativeResize="0"/>
          <p:nvPr/>
        </p:nvPicPr>
        <p:blipFill>
          <a:blip r:embed="rId5">
            <a:alphaModFix/>
          </a:blip>
          <a:stretch>
            <a:fillRect/>
          </a:stretch>
        </p:blipFill>
        <p:spPr>
          <a:xfrm>
            <a:off x="6081908" y="2834488"/>
            <a:ext cx="1864225" cy="834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1e33c2443fb_0_9"/>
          <p:cNvSpPr/>
          <p:nvPr/>
        </p:nvSpPr>
        <p:spPr>
          <a:xfrm rot="-5400000">
            <a:off x="6600" y="1660525"/>
            <a:ext cx="1057500" cy="1070700"/>
          </a:xfrm>
          <a:prstGeom prst="rect">
            <a:avLst/>
          </a:prstGeom>
          <a:gradFill>
            <a:gsLst>
              <a:gs pos="0">
                <a:srgbClr val="DF957A">
                  <a:alpha val="29019"/>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g1e33c2443fb_0_9"/>
          <p:cNvSpPr/>
          <p:nvPr/>
        </p:nvSpPr>
        <p:spPr>
          <a:xfrm rot="-5400000">
            <a:off x="3897975" y="-1350025"/>
            <a:ext cx="1057500" cy="3840300"/>
          </a:xfrm>
          <a:prstGeom prst="rect">
            <a:avLst/>
          </a:prstGeom>
          <a:gradFill>
            <a:gsLst>
              <a:gs pos="0">
                <a:srgbClr val="DF957A">
                  <a:alpha val="29019"/>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g1e33c2443fb_0_9"/>
          <p:cNvSpPr txBox="1"/>
          <p:nvPr/>
        </p:nvSpPr>
        <p:spPr>
          <a:xfrm>
            <a:off x="2337975" y="308525"/>
            <a:ext cx="41775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lang="es" sz="2200">
                <a:latin typeface="Livvic"/>
                <a:ea typeface="Livvic"/>
                <a:cs typeface="Livvic"/>
                <a:sym typeface="Livvic"/>
              </a:rPr>
              <a:t>Résultat et explication</a:t>
            </a:r>
            <a:endParaRPr b="1" i="0" sz="2200" u="none" cap="none" strike="noStrike">
              <a:solidFill>
                <a:srgbClr val="000000"/>
              </a:solidFill>
              <a:latin typeface="Livvic"/>
              <a:ea typeface="Livvic"/>
              <a:cs typeface="Livvic"/>
              <a:sym typeface="Livvic"/>
            </a:endParaRPr>
          </a:p>
        </p:txBody>
      </p:sp>
      <p:sp>
        <p:nvSpPr>
          <p:cNvPr id="253" name="Google Shape;253;g1e33c2443fb_0_9"/>
          <p:cNvSpPr txBox="1"/>
          <p:nvPr/>
        </p:nvSpPr>
        <p:spPr>
          <a:xfrm>
            <a:off x="1392750" y="1251625"/>
            <a:ext cx="2440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latin typeface="Catamaran"/>
                <a:ea typeface="Catamaran"/>
                <a:cs typeface="Catamaran"/>
                <a:sym typeface="Catamaran"/>
              </a:rPr>
              <a:t>NN Conventionnelle  :</a:t>
            </a:r>
            <a:endParaRPr b="1" sz="1500">
              <a:latin typeface="Catamaran"/>
              <a:ea typeface="Catamaran"/>
              <a:cs typeface="Catamaran"/>
              <a:sym typeface="Catamaran"/>
            </a:endParaRPr>
          </a:p>
        </p:txBody>
      </p:sp>
      <p:pic>
        <p:nvPicPr>
          <p:cNvPr id="254" name="Google Shape;254;g1e33c2443fb_0_9"/>
          <p:cNvPicPr preferRelativeResize="0"/>
          <p:nvPr/>
        </p:nvPicPr>
        <p:blipFill>
          <a:blip r:embed="rId3">
            <a:alphaModFix/>
          </a:blip>
          <a:stretch>
            <a:fillRect/>
          </a:stretch>
        </p:blipFill>
        <p:spPr>
          <a:xfrm>
            <a:off x="3682575" y="1281025"/>
            <a:ext cx="4253299" cy="3189976"/>
          </a:xfrm>
          <a:prstGeom prst="rect">
            <a:avLst/>
          </a:prstGeom>
          <a:noFill/>
          <a:ln>
            <a:noFill/>
          </a:ln>
        </p:spPr>
      </p:pic>
      <p:sp>
        <p:nvSpPr>
          <p:cNvPr id="255" name="Google Shape;255;g1e33c2443fb_0_9"/>
          <p:cNvSpPr txBox="1"/>
          <p:nvPr/>
        </p:nvSpPr>
        <p:spPr>
          <a:xfrm>
            <a:off x="910125" y="3007800"/>
            <a:ext cx="2730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Catamaran Light"/>
                <a:ea typeface="Catamaran Light"/>
                <a:cs typeface="Catamaran Light"/>
                <a:sym typeface="Catamaran Light"/>
              </a:rPr>
              <a:t>optimizer : Adam(lr = 0.01)</a:t>
            </a:r>
            <a:endParaRPr>
              <a:latin typeface="Catamaran Light"/>
              <a:ea typeface="Catamaran Light"/>
              <a:cs typeface="Catamaran Light"/>
              <a:sym typeface="Catamaran Light"/>
            </a:endParaRPr>
          </a:p>
          <a:p>
            <a:pPr indent="0" lvl="0" marL="0" rtl="0" algn="l">
              <a:spcBef>
                <a:spcPts val="0"/>
              </a:spcBef>
              <a:spcAft>
                <a:spcPts val="0"/>
              </a:spcAft>
              <a:buNone/>
            </a:pPr>
            <a:r>
              <a:rPr lang="es">
                <a:latin typeface="Catamaran Light"/>
                <a:ea typeface="Catamaran Light"/>
                <a:cs typeface="Catamaran Light"/>
                <a:sym typeface="Catamaran Light"/>
              </a:rPr>
              <a:t>training ratio = 0.7</a:t>
            </a:r>
            <a:endParaRPr>
              <a:latin typeface="Catamaran Light"/>
              <a:ea typeface="Catamaran Light"/>
              <a:cs typeface="Catamaran Light"/>
              <a:sym typeface="Catamaran Light"/>
            </a:endParaRPr>
          </a:p>
          <a:p>
            <a:pPr indent="0" lvl="0" marL="0" rtl="0" algn="l">
              <a:spcBef>
                <a:spcPts val="0"/>
              </a:spcBef>
              <a:spcAft>
                <a:spcPts val="0"/>
              </a:spcAft>
              <a:buNone/>
            </a:pPr>
            <a:r>
              <a:rPr lang="es">
                <a:latin typeface="Catamaran Light"/>
                <a:ea typeface="Catamaran Light"/>
                <a:cs typeface="Catamaran Light"/>
                <a:sym typeface="Catamaran Light"/>
              </a:rPr>
              <a:t>Le modèle a pour f1 score : 95.85%</a:t>
            </a:r>
            <a:endParaRPr>
              <a:latin typeface="Catamaran Light"/>
              <a:ea typeface="Catamaran Light"/>
              <a:cs typeface="Catamaran Light"/>
              <a:sym typeface="Catamaran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24bad5ca740_0_36"/>
          <p:cNvSpPr/>
          <p:nvPr/>
        </p:nvSpPr>
        <p:spPr>
          <a:xfrm>
            <a:off x="1406525" y="1270988"/>
            <a:ext cx="2226900" cy="129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Training in batches</a:t>
            </a:r>
            <a:endParaRPr/>
          </a:p>
        </p:txBody>
      </p:sp>
      <p:sp>
        <p:nvSpPr>
          <p:cNvPr id="261" name="Google Shape;261;g24bad5ca740_0_36"/>
          <p:cNvSpPr/>
          <p:nvPr/>
        </p:nvSpPr>
        <p:spPr>
          <a:xfrm>
            <a:off x="5251700" y="1236513"/>
            <a:ext cx="2226900" cy="129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Train on all data at once</a:t>
            </a:r>
            <a:endParaRPr/>
          </a:p>
        </p:txBody>
      </p:sp>
      <p:sp>
        <p:nvSpPr>
          <p:cNvPr id="262" name="Google Shape;262;g24bad5ca740_0_36"/>
          <p:cNvSpPr txBox="1"/>
          <p:nvPr/>
        </p:nvSpPr>
        <p:spPr>
          <a:xfrm>
            <a:off x="2344200" y="3198988"/>
            <a:ext cx="41775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700">
                <a:latin typeface="Catamaran Light"/>
                <a:ea typeface="Catamaran Light"/>
                <a:cs typeface="Catamaran Light"/>
                <a:sym typeface="Catamaran Light"/>
              </a:rPr>
              <a:t>Quelle méthode faut-il choisir pour ce type d'entraînement ?</a:t>
            </a:r>
            <a:endParaRPr sz="1700">
              <a:latin typeface="Catamaran Light"/>
              <a:ea typeface="Catamaran Light"/>
              <a:cs typeface="Catamaran Light"/>
              <a:sym typeface="Catamaran Light"/>
            </a:endParaRPr>
          </a:p>
        </p:txBody>
      </p:sp>
      <p:sp>
        <p:nvSpPr>
          <p:cNvPr id="263" name="Google Shape;263;g24bad5ca740_0_36"/>
          <p:cNvSpPr txBox="1"/>
          <p:nvPr/>
        </p:nvSpPr>
        <p:spPr>
          <a:xfrm>
            <a:off x="386100" y="303375"/>
            <a:ext cx="235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Catamaran"/>
                <a:ea typeface="Catamaran"/>
                <a:cs typeface="Catamaran"/>
                <a:sym typeface="Catamaran"/>
              </a:rPr>
              <a:t>Neural Network + DFO : </a:t>
            </a:r>
            <a:endParaRPr b="1">
              <a:latin typeface="Catamaran"/>
              <a:ea typeface="Catamaran"/>
              <a:cs typeface="Catamaran"/>
              <a:sym typeface="Catamar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g24bad5ca740_0_57"/>
          <p:cNvSpPr/>
          <p:nvPr/>
        </p:nvSpPr>
        <p:spPr>
          <a:xfrm>
            <a:off x="1406525" y="1270988"/>
            <a:ext cx="2226900" cy="129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Training in batches</a:t>
            </a:r>
            <a:endParaRPr/>
          </a:p>
        </p:txBody>
      </p:sp>
      <p:sp>
        <p:nvSpPr>
          <p:cNvPr id="269" name="Google Shape;269;g24bad5ca740_0_57"/>
          <p:cNvSpPr/>
          <p:nvPr/>
        </p:nvSpPr>
        <p:spPr>
          <a:xfrm>
            <a:off x="5251700" y="1236513"/>
            <a:ext cx="2226900" cy="129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Train on all data at once</a:t>
            </a:r>
            <a:endParaRPr/>
          </a:p>
        </p:txBody>
      </p:sp>
      <p:sp>
        <p:nvSpPr>
          <p:cNvPr id="270" name="Google Shape;270;g24bad5ca740_0_57"/>
          <p:cNvSpPr txBox="1"/>
          <p:nvPr/>
        </p:nvSpPr>
        <p:spPr>
          <a:xfrm>
            <a:off x="2344200" y="3198988"/>
            <a:ext cx="41775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700">
                <a:latin typeface="Catamaran Light"/>
                <a:ea typeface="Catamaran Light"/>
                <a:cs typeface="Catamaran Light"/>
                <a:sym typeface="Catamaran Light"/>
              </a:rPr>
              <a:t>Quelle méthode faut-il choisir pour ce type d'entraînement ?</a:t>
            </a:r>
            <a:endParaRPr sz="1700">
              <a:latin typeface="Catamaran Light"/>
              <a:ea typeface="Catamaran Light"/>
              <a:cs typeface="Catamaran Light"/>
              <a:sym typeface="Catamaran Light"/>
            </a:endParaRPr>
          </a:p>
        </p:txBody>
      </p:sp>
      <p:sp>
        <p:nvSpPr>
          <p:cNvPr id="271" name="Google Shape;271;g24bad5ca740_0_57"/>
          <p:cNvSpPr txBox="1"/>
          <p:nvPr/>
        </p:nvSpPr>
        <p:spPr>
          <a:xfrm>
            <a:off x="386100" y="303375"/>
            <a:ext cx="235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Catamaran"/>
                <a:ea typeface="Catamaran"/>
                <a:cs typeface="Catamaran"/>
                <a:sym typeface="Catamaran"/>
              </a:rPr>
              <a:t>Neural Network + DFO : </a:t>
            </a:r>
            <a:endParaRPr b="1">
              <a:latin typeface="Catamaran"/>
              <a:ea typeface="Catamaran"/>
              <a:cs typeface="Catamaran"/>
              <a:sym typeface="Catamaran"/>
            </a:endParaRPr>
          </a:p>
        </p:txBody>
      </p:sp>
      <p:sp>
        <p:nvSpPr>
          <p:cNvPr id="272" name="Google Shape;272;g24bad5ca740_0_57"/>
          <p:cNvSpPr/>
          <p:nvPr/>
        </p:nvSpPr>
        <p:spPr>
          <a:xfrm rot="-3416417">
            <a:off x="5611970" y="2638941"/>
            <a:ext cx="703375" cy="557423"/>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24bb86686e0_1_45"/>
          <p:cNvSpPr txBox="1"/>
          <p:nvPr/>
        </p:nvSpPr>
        <p:spPr>
          <a:xfrm>
            <a:off x="1172100" y="248200"/>
            <a:ext cx="6708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latin typeface="Catamaran"/>
                <a:ea typeface="Catamaran"/>
                <a:cs typeface="Catamaran"/>
                <a:sym typeface="Catamaran"/>
              </a:rPr>
              <a:t>Comment influence le nombre de mouches notre entraînement ?</a:t>
            </a:r>
            <a:endParaRPr b="1" sz="1600">
              <a:latin typeface="Catamaran"/>
              <a:ea typeface="Catamaran"/>
              <a:cs typeface="Catamaran"/>
              <a:sym typeface="Catamaran"/>
            </a:endParaRPr>
          </a:p>
        </p:txBody>
      </p:sp>
      <p:pic>
        <p:nvPicPr>
          <p:cNvPr id="278" name="Google Shape;278;g24bb86686e0_1_45"/>
          <p:cNvPicPr preferRelativeResize="0"/>
          <p:nvPr/>
        </p:nvPicPr>
        <p:blipFill>
          <a:blip r:embed="rId3">
            <a:alphaModFix/>
          </a:blip>
          <a:stretch>
            <a:fillRect/>
          </a:stretch>
        </p:blipFill>
        <p:spPr>
          <a:xfrm>
            <a:off x="2207025" y="1022800"/>
            <a:ext cx="4349901" cy="3475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0"/>
          <p:cNvSpPr/>
          <p:nvPr/>
        </p:nvSpPr>
        <p:spPr>
          <a:xfrm rot="-5400000">
            <a:off x="6600" y="1660525"/>
            <a:ext cx="1057500" cy="1070700"/>
          </a:xfrm>
          <a:prstGeom prst="rect">
            <a:avLst/>
          </a:prstGeom>
          <a:gradFill>
            <a:gsLst>
              <a:gs pos="0">
                <a:srgbClr val="DF957A">
                  <a:alpha val="29019"/>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4" name="Google Shape;284;p10"/>
          <p:cNvPicPr preferRelativeResize="0"/>
          <p:nvPr/>
        </p:nvPicPr>
        <p:blipFill>
          <a:blip r:embed="rId3">
            <a:alphaModFix/>
          </a:blip>
          <a:stretch>
            <a:fillRect/>
          </a:stretch>
        </p:blipFill>
        <p:spPr>
          <a:xfrm>
            <a:off x="2432538" y="611238"/>
            <a:ext cx="4458175" cy="3452225"/>
          </a:xfrm>
          <a:prstGeom prst="rect">
            <a:avLst/>
          </a:prstGeom>
          <a:noFill/>
          <a:ln>
            <a:noFill/>
          </a:ln>
        </p:spPr>
      </p:pic>
      <p:sp>
        <p:nvSpPr>
          <p:cNvPr id="285" name="Google Shape;285;p10"/>
          <p:cNvSpPr txBox="1"/>
          <p:nvPr/>
        </p:nvSpPr>
        <p:spPr>
          <a:xfrm>
            <a:off x="1461700" y="4198925"/>
            <a:ext cx="6798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Catamaran Light"/>
                <a:ea typeface="Catamaran Light"/>
                <a:cs typeface="Catamaran Light"/>
                <a:sym typeface="Catamaran Light"/>
              </a:rPr>
              <a:t>Le nombre maximal </a:t>
            </a:r>
            <a:r>
              <a:rPr lang="es">
                <a:latin typeface="Catamaran Light"/>
                <a:ea typeface="Catamaran Light"/>
                <a:cs typeface="Catamaran Light"/>
                <a:sym typeface="Catamaran Light"/>
              </a:rPr>
              <a:t>d'itération</a:t>
            </a:r>
            <a:r>
              <a:rPr lang="es">
                <a:latin typeface="Catamaran Light"/>
                <a:ea typeface="Catamaran Light"/>
                <a:cs typeface="Catamaran Light"/>
                <a:sym typeface="Catamaran Light"/>
              </a:rPr>
              <a:t> est aussi sensible dans </a:t>
            </a:r>
            <a:r>
              <a:rPr lang="es">
                <a:latin typeface="Catamaran Light"/>
                <a:ea typeface="Catamaran Light"/>
                <a:cs typeface="Catamaran Light"/>
                <a:sym typeface="Catamaran Light"/>
              </a:rPr>
              <a:t>l'entraînement</a:t>
            </a:r>
            <a:endParaRPr>
              <a:latin typeface="Catamaran Light"/>
              <a:ea typeface="Catamaran Light"/>
              <a:cs typeface="Catamaran Light"/>
              <a:sym typeface="Catamaran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g24bad5ca740_0_41"/>
          <p:cNvSpPr txBox="1"/>
          <p:nvPr/>
        </p:nvSpPr>
        <p:spPr>
          <a:xfrm>
            <a:off x="1172100" y="248200"/>
            <a:ext cx="6708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latin typeface="Catamaran"/>
                <a:ea typeface="Catamaran"/>
                <a:cs typeface="Catamaran"/>
                <a:sym typeface="Catamaran"/>
              </a:rPr>
              <a:t>Comment influence le facteur de </a:t>
            </a:r>
            <a:r>
              <a:rPr b="1" lang="es" sz="1600">
                <a:latin typeface="Catamaran"/>
                <a:ea typeface="Catamaran"/>
                <a:cs typeface="Catamaran"/>
                <a:sym typeface="Catamaran"/>
              </a:rPr>
              <a:t>perturbation </a:t>
            </a:r>
            <a:r>
              <a:rPr b="1" lang="es" sz="1600">
                <a:latin typeface="Catamaran"/>
                <a:ea typeface="Catamaran"/>
                <a:cs typeface="Catamaran"/>
                <a:sym typeface="Catamaran"/>
              </a:rPr>
              <a:t>notre </a:t>
            </a:r>
            <a:r>
              <a:rPr b="1" lang="es" sz="1600">
                <a:latin typeface="Catamaran"/>
                <a:ea typeface="Catamaran"/>
                <a:cs typeface="Catamaran"/>
                <a:sym typeface="Catamaran"/>
              </a:rPr>
              <a:t>entraînement</a:t>
            </a:r>
            <a:r>
              <a:rPr b="1" lang="es" sz="1600">
                <a:latin typeface="Catamaran"/>
                <a:ea typeface="Catamaran"/>
                <a:cs typeface="Catamaran"/>
                <a:sym typeface="Catamaran"/>
              </a:rPr>
              <a:t> ?</a:t>
            </a:r>
            <a:endParaRPr b="1" sz="1600">
              <a:latin typeface="Catamaran"/>
              <a:ea typeface="Catamaran"/>
              <a:cs typeface="Catamaran"/>
              <a:sym typeface="Catamaran"/>
            </a:endParaRPr>
          </a:p>
        </p:txBody>
      </p:sp>
      <p:pic>
        <p:nvPicPr>
          <p:cNvPr id="291" name="Google Shape;291;g24bad5ca740_0_41"/>
          <p:cNvPicPr preferRelativeResize="0"/>
          <p:nvPr/>
        </p:nvPicPr>
        <p:blipFill>
          <a:blip r:embed="rId3">
            <a:alphaModFix/>
          </a:blip>
          <a:stretch>
            <a:fillRect/>
          </a:stretch>
        </p:blipFill>
        <p:spPr>
          <a:xfrm>
            <a:off x="2441475" y="1234025"/>
            <a:ext cx="4032725" cy="3122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4" name="Shape 134"/>
        <p:cNvGrpSpPr/>
        <p:nvPr/>
      </p:nvGrpSpPr>
      <p:grpSpPr>
        <a:xfrm>
          <a:off x="0" y="0"/>
          <a:ext cx="0" cy="0"/>
          <a:chOff x="0" y="0"/>
          <a:chExt cx="0" cy="0"/>
        </a:xfrm>
      </p:grpSpPr>
      <p:sp>
        <p:nvSpPr>
          <p:cNvPr id="135" name="Google Shape;135;p3"/>
          <p:cNvSpPr txBox="1"/>
          <p:nvPr>
            <p:ph idx="9" type="ctrTitle"/>
          </p:nvPr>
        </p:nvSpPr>
        <p:spPr>
          <a:xfrm>
            <a:off x="4051400" y="0"/>
            <a:ext cx="3413700" cy="831300"/>
          </a:xfrm>
          <a:prstGeom prst="rect">
            <a:avLst/>
          </a:prstGeom>
          <a:noFill/>
          <a:ln>
            <a:noFill/>
          </a:ln>
        </p:spPr>
        <p:txBody>
          <a:bodyPr anchorCtr="0" anchor="ctr" bIns="91425" lIns="91425" spcFirstLastPara="1" rIns="91425" wrap="square" tIns="91425">
            <a:spAutoFit/>
          </a:bodyPr>
          <a:lstStyle/>
          <a:p>
            <a:pPr indent="457200" lvl="0" marL="457200" rtl="0" algn="l">
              <a:lnSpc>
                <a:spcPct val="100000"/>
              </a:lnSpc>
              <a:spcBef>
                <a:spcPts val="0"/>
              </a:spcBef>
              <a:spcAft>
                <a:spcPts val="0"/>
              </a:spcAft>
              <a:buSzPts val="3000"/>
              <a:buNone/>
            </a:pPr>
            <a:r>
              <a:rPr lang="es" sz="4200"/>
              <a:t>Plan </a:t>
            </a:r>
            <a:endParaRPr sz="4200"/>
          </a:p>
        </p:txBody>
      </p:sp>
      <p:sp>
        <p:nvSpPr>
          <p:cNvPr id="136" name="Google Shape;136;p3"/>
          <p:cNvSpPr txBox="1"/>
          <p:nvPr>
            <p:ph idx="8" type="title"/>
          </p:nvPr>
        </p:nvSpPr>
        <p:spPr>
          <a:xfrm>
            <a:off x="2023007" y="2323463"/>
            <a:ext cx="15735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s">
                <a:solidFill>
                  <a:schemeClr val="lt1"/>
                </a:solidFill>
              </a:rPr>
              <a:t>03</a:t>
            </a:r>
            <a:endParaRPr>
              <a:solidFill>
                <a:schemeClr val="lt1"/>
              </a:solidFill>
            </a:endParaRPr>
          </a:p>
        </p:txBody>
      </p:sp>
      <p:sp>
        <p:nvSpPr>
          <p:cNvPr id="137" name="Google Shape;137;p3"/>
          <p:cNvSpPr txBox="1"/>
          <p:nvPr>
            <p:ph idx="2" type="title"/>
          </p:nvPr>
        </p:nvSpPr>
        <p:spPr>
          <a:xfrm>
            <a:off x="2023007" y="654113"/>
            <a:ext cx="17391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t/>
            </a:r>
            <a:endParaRPr>
              <a:solidFill>
                <a:schemeClr val="lt1"/>
              </a:solidFill>
            </a:endParaRPr>
          </a:p>
        </p:txBody>
      </p:sp>
      <p:sp>
        <p:nvSpPr>
          <p:cNvPr id="138" name="Google Shape;138;p3"/>
          <p:cNvSpPr txBox="1"/>
          <p:nvPr>
            <p:ph idx="5" type="title"/>
          </p:nvPr>
        </p:nvSpPr>
        <p:spPr>
          <a:xfrm>
            <a:off x="2002157" y="1524100"/>
            <a:ext cx="16152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s">
                <a:solidFill>
                  <a:schemeClr val="lt1"/>
                </a:solidFill>
              </a:rPr>
              <a:t>02</a:t>
            </a:r>
            <a:endParaRPr>
              <a:solidFill>
                <a:schemeClr val="lt1"/>
              </a:solidFill>
            </a:endParaRPr>
          </a:p>
        </p:txBody>
      </p:sp>
      <p:sp>
        <p:nvSpPr>
          <p:cNvPr id="139" name="Google Shape;139;p3"/>
          <p:cNvSpPr txBox="1"/>
          <p:nvPr>
            <p:ph idx="15" type="title"/>
          </p:nvPr>
        </p:nvSpPr>
        <p:spPr>
          <a:xfrm>
            <a:off x="2023007" y="3158138"/>
            <a:ext cx="15735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s">
                <a:solidFill>
                  <a:schemeClr val="lt1"/>
                </a:solidFill>
              </a:rPr>
              <a:t>04</a:t>
            </a:r>
            <a:endParaRPr>
              <a:solidFill>
                <a:schemeClr val="lt1"/>
              </a:solidFill>
            </a:endParaRPr>
          </a:p>
        </p:txBody>
      </p:sp>
      <p:sp>
        <p:nvSpPr>
          <p:cNvPr id="140" name="Google Shape;140;p3"/>
          <p:cNvSpPr txBox="1"/>
          <p:nvPr/>
        </p:nvSpPr>
        <p:spPr>
          <a:xfrm>
            <a:off x="2023000" y="3700650"/>
            <a:ext cx="12681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800"/>
              <a:buFont typeface="Arial"/>
              <a:buNone/>
            </a:pPr>
            <a:r>
              <a:rPr b="1" i="0" lang="es" sz="4800" u="none" cap="none" strike="noStrike">
                <a:solidFill>
                  <a:schemeClr val="lt1"/>
                </a:solidFill>
                <a:latin typeface="Livvic"/>
                <a:ea typeface="Livvic"/>
                <a:cs typeface="Livvic"/>
                <a:sym typeface="Livvic"/>
              </a:rPr>
              <a:t>05</a:t>
            </a:r>
            <a:endParaRPr b="0" i="0" sz="1400" u="none" cap="none" strike="noStrike">
              <a:solidFill>
                <a:srgbClr val="000000"/>
              </a:solidFill>
              <a:latin typeface="Catamaran Light"/>
              <a:ea typeface="Catamaran Light"/>
              <a:cs typeface="Catamaran Light"/>
              <a:sym typeface="Catamaran Light"/>
            </a:endParaRPr>
          </a:p>
        </p:txBody>
      </p:sp>
      <p:sp>
        <p:nvSpPr>
          <p:cNvPr id="141" name="Google Shape;141;p3"/>
          <p:cNvSpPr/>
          <p:nvPr/>
        </p:nvSpPr>
        <p:spPr>
          <a:xfrm flipH="1" rot="-5400000">
            <a:off x="-957850" y="957900"/>
            <a:ext cx="5140800" cy="3225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3"/>
          <p:cNvSpPr txBox="1"/>
          <p:nvPr/>
        </p:nvSpPr>
        <p:spPr>
          <a:xfrm>
            <a:off x="3596500" y="831300"/>
            <a:ext cx="4047300" cy="40365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15000"/>
              </a:lnSpc>
              <a:spcBef>
                <a:spcPts val="1200"/>
              </a:spcBef>
              <a:spcAft>
                <a:spcPts val="0"/>
              </a:spcAft>
              <a:buSzPts val="1500"/>
              <a:buAutoNum type="romanUcPeriod"/>
            </a:pPr>
            <a:r>
              <a:rPr lang="es" sz="1500"/>
              <a:t>Introduction </a:t>
            </a:r>
            <a:endParaRPr sz="1500"/>
          </a:p>
          <a:p>
            <a:pPr indent="-323850" lvl="0" marL="457200" marR="0" rtl="0" algn="l">
              <a:lnSpc>
                <a:spcPct val="115000"/>
              </a:lnSpc>
              <a:spcBef>
                <a:spcPts val="0"/>
              </a:spcBef>
              <a:spcAft>
                <a:spcPts val="0"/>
              </a:spcAft>
              <a:buSzPts val="1500"/>
              <a:buAutoNum type="romanUcPeriod"/>
            </a:pPr>
            <a:r>
              <a:rPr lang="es" sz="1500"/>
              <a:t>Concept </a:t>
            </a:r>
            <a:r>
              <a:rPr lang="es" sz="1500"/>
              <a:t>général</a:t>
            </a:r>
            <a:r>
              <a:rPr lang="es" sz="1500"/>
              <a:t> des modèles</a:t>
            </a:r>
            <a:endParaRPr sz="1500"/>
          </a:p>
          <a:p>
            <a:pPr indent="0" lvl="0" marL="457200" rtl="0" algn="l">
              <a:lnSpc>
                <a:spcPct val="115000"/>
              </a:lnSpc>
              <a:spcBef>
                <a:spcPts val="1200"/>
              </a:spcBef>
              <a:spcAft>
                <a:spcPts val="0"/>
              </a:spcAft>
              <a:buNone/>
            </a:pPr>
            <a:r>
              <a:rPr lang="es" sz="1500"/>
              <a:t>1. Définition </a:t>
            </a:r>
            <a:endParaRPr sz="1500"/>
          </a:p>
          <a:p>
            <a:pPr indent="0" lvl="0" marL="457200" rtl="0" algn="l">
              <a:lnSpc>
                <a:spcPct val="115000"/>
              </a:lnSpc>
              <a:spcBef>
                <a:spcPts val="1200"/>
              </a:spcBef>
              <a:spcAft>
                <a:spcPts val="0"/>
              </a:spcAft>
              <a:buNone/>
            </a:pPr>
            <a:r>
              <a:rPr lang="es" sz="1500"/>
              <a:t>2. Modélisation Mathématique </a:t>
            </a:r>
            <a:endParaRPr sz="1500"/>
          </a:p>
          <a:p>
            <a:pPr indent="0" lvl="0" marL="457200" rtl="0" algn="l">
              <a:lnSpc>
                <a:spcPct val="115000"/>
              </a:lnSpc>
              <a:spcBef>
                <a:spcPts val="1200"/>
              </a:spcBef>
              <a:spcAft>
                <a:spcPts val="0"/>
              </a:spcAft>
              <a:buNone/>
            </a:pPr>
            <a:r>
              <a:rPr lang="es" sz="1500"/>
              <a:t>3. Pseudo code</a:t>
            </a:r>
            <a:endParaRPr sz="1500"/>
          </a:p>
          <a:p>
            <a:pPr indent="-323850" lvl="0" marL="457200" marR="0" rtl="0" algn="l">
              <a:lnSpc>
                <a:spcPct val="115000"/>
              </a:lnSpc>
              <a:spcBef>
                <a:spcPts val="1200"/>
              </a:spcBef>
              <a:spcAft>
                <a:spcPts val="0"/>
              </a:spcAft>
              <a:buSzPts val="1500"/>
              <a:buAutoNum type="romanUcPeriod"/>
            </a:pPr>
            <a:r>
              <a:rPr lang="es" sz="1500"/>
              <a:t>Implémentation</a:t>
            </a:r>
            <a:endParaRPr sz="1500"/>
          </a:p>
          <a:p>
            <a:pPr indent="0" lvl="0" marL="457200" rtl="0" algn="l">
              <a:lnSpc>
                <a:spcPct val="115000"/>
              </a:lnSpc>
              <a:spcBef>
                <a:spcPts val="1200"/>
              </a:spcBef>
              <a:spcAft>
                <a:spcPts val="0"/>
              </a:spcAft>
              <a:buNone/>
            </a:pPr>
            <a:r>
              <a:rPr lang="es" sz="1500"/>
              <a:t>1. Environment utilisé  </a:t>
            </a:r>
            <a:endParaRPr sz="1500"/>
          </a:p>
          <a:p>
            <a:pPr indent="0" lvl="0" marL="457200" rtl="0" algn="l">
              <a:lnSpc>
                <a:spcPct val="115000"/>
              </a:lnSpc>
              <a:spcBef>
                <a:spcPts val="1200"/>
              </a:spcBef>
              <a:spcAft>
                <a:spcPts val="0"/>
              </a:spcAft>
              <a:buNone/>
            </a:pPr>
            <a:r>
              <a:rPr lang="es" sz="1500"/>
              <a:t>2. Implémentation</a:t>
            </a:r>
            <a:endParaRPr sz="1500"/>
          </a:p>
          <a:p>
            <a:pPr indent="0" lvl="0" marL="457200" rtl="0" algn="l">
              <a:lnSpc>
                <a:spcPct val="115000"/>
              </a:lnSpc>
              <a:spcBef>
                <a:spcPts val="1200"/>
              </a:spcBef>
              <a:spcAft>
                <a:spcPts val="0"/>
              </a:spcAft>
              <a:buNone/>
            </a:pPr>
            <a:r>
              <a:rPr lang="es" sz="1500"/>
              <a:t>3. Résultats et interprétation</a:t>
            </a:r>
            <a:endParaRPr sz="1500"/>
          </a:p>
          <a:p>
            <a:pPr indent="-323850" lvl="0" marL="457200" marR="0" rtl="0" algn="l">
              <a:lnSpc>
                <a:spcPct val="115000"/>
              </a:lnSpc>
              <a:spcBef>
                <a:spcPts val="1200"/>
              </a:spcBef>
              <a:spcAft>
                <a:spcPts val="0"/>
              </a:spcAft>
              <a:buSzPts val="1500"/>
              <a:buAutoNum type="romanUcPeriod"/>
            </a:pPr>
            <a:r>
              <a:rPr lang="es" sz="1500"/>
              <a:t>Conclusion</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g24bad5ca740_0_46"/>
          <p:cNvSpPr txBox="1"/>
          <p:nvPr>
            <p:ph type="ctrTitle"/>
          </p:nvPr>
        </p:nvSpPr>
        <p:spPr>
          <a:xfrm>
            <a:off x="2144275" y="220600"/>
            <a:ext cx="4481400" cy="534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sz="1600"/>
              <a:t>Résultat pour les paramètres optimales </a:t>
            </a:r>
            <a:endParaRPr sz="1600"/>
          </a:p>
        </p:txBody>
      </p:sp>
      <p:pic>
        <p:nvPicPr>
          <p:cNvPr id="297" name="Google Shape;297;g24bad5ca740_0_46"/>
          <p:cNvPicPr preferRelativeResize="0"/>
          <p:nvPr/>
        </p:nvPicPr>
        <p:blipFill>
          <a:blip r:embed="rId3">
            <a:alphaModFix/>
          </a:blip>
          <a:stretch>
            <a:fillRect/>
          </a:stretch>
        </p:blipFill>
        <p:spPr>
          <a:xfrm>
            <a:off x="1849463" y="962450"/>
            <a:ext cx="5445067" cy="4083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g1e33c2443fb_0_16"/>
          <p:cNvSpPr/>
          <p:nvPr/>
        </p:nvSpPr>
        <p:spPr>
          <a:xfrm rot="-5400000">
            <a:off x="6600" y="1660525"/>
            <a:ext cx="1057500" cy="1070700"/>
          </a:xfrm>
          <a:prstGeom prst="rect">
            <a:avLst/>
          </a:prstGeom>
          <a:gradFill>
            <a:gsLst>
              <a:gs pos="0">
                <a:srgbClr val="DF957A">
                  <a:alpha val="29019"/>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g1e33c2443fb_0_16"/>
          <p:cNvSpPr txBox="1"/>
          <p:nvPr/>
        </p:nvSpPr>
        <p:spPr>
          <a:xfrm>
            <a:off x="2834550" y="1868500"/>
            <a:ext cx="347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tamaran Light"/>
              <a:ea typeface="Catamaran Light"/>
              <a:cs typeface="Catamaran Light"/>
              <a:sym typeface="Catamaran Light"/>
            </a:endParaRPr>
          </a:p>
        </p:txBody>
      </p:sp>
      <p:sp>
        <p:nvSpPr>
          <p:cNvPr id="304" name="Google Shape;304;g1e33c2443fb_0_16"/>
          <p:cNvSpPr txBox="1"/>
          <p:nvPr/>
        </p:nvSpPr>
        <p:spPr>
          <a:xfrm>
            <a:off x="2227025" y="413700"/>
            <a:ext cx="44817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2100">
                <a:latin typeface="Catamaran"/>
                <a:ea typeface="Catamaran"/>
                <a:cs typeface="Catamaran"/>
                <a:sym typeface="Catamaran"/>
              </a:rPr>
              <a:t>Comparaison finale :</a:t>
            </a:r>
            <a:endParaRPr b="1" sz="2100">
              <a:latin typeface="Catamaran"/>
              <a:ea typeface="Catamaran"/>
              <a:cs typeface="Catamaran"/>
              <a:sym typeface="Catamaran"/>
            </a:endParaRPr>
          </a:p>
        </p:txBody>
      </p:sp>
      <p:pic>
        <p:nvPicPr>
          <p:cNvPr id="305" name="Google Shape;305;g1e33c2443fb_0_16"/>
          <p:cNvPicPr preferRelativeResize="0"/>
          <p:nvPr/>
        </p:nvPicPr>
        <p:blipFill>
          <a:blip r:embed="rId3">
            <a:alphaModFix/>
          </a:blip>
          <a:stretch>
            <a:fillRect/>
          </a:stretch>
        </p:blipFill>
        <p:spPr>
          <a:xfrm>
            <a:off x="1980163" y="1007745"/>
            <a:ext cx="4975426" cy="373158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9" name="Shape 309"/>
        <p:cNvGrpSpPr/>
        <p:nvPr/>
      </p:nvGrpSpPr>
      <p:grpSpPr>
        <a:xfrm>
          <a:off x="0" y="0"/>
          <a:ext cx="0" cy="0"/>
          <a:chOff x="0" y="0"/>
          <a:chExt cx="0" cy="0"/>
        </a:xfrm>
      </p:grpSpPr>
      <p:sp>
        <p:nvSpPr>
          <p:cNvPr id="310" name="Google Shape;310;g24b8d49990d_0_24"/>
          <p:cNvSpPr/>
          <p:nvPr/>
        </p:nvSpPr>
        <p:spPr>
          <a:xfrm rot="5400000">
            <a:off x="2892600" y="13850"/>
            <a:ext cx="3358800" cy="5026500"/>
          </a:xfrm>
          <a:prstGeom prst="rect">
            <a:avLst/>
          </a:prstGeom>
          <a:solidFill>
            <a:schemeClr val="accent1">
              <a:alpha val="854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sz="4800">
              <a:solidFill>
                <a:schemeClr val="lt1"/>
              </a:solidFill>
              <a:latin typeface="Livvic"/>
              <a:ea typeface="Livvic"/>
              <a:cs typeface="Livvic"/>
              <a:sym typeface="Livvic"/>
            </a:endParaRPr>
          </a:p>
        </p:txBody>
      </p:sp>
      <p:sp>
        <p:nvSpPr>
          <p:cNvPr id="311" name="Google Shape;311;g24b8d49990d_0_24"/>
          <p:cNvSpPr txBox="1"/>
          <p:nvPr>
            <p:ph type="ctrTitle"/>
          </p:nvPr>
        </p:nvSpPr>
        <p:spPr>
          <a:xfrm>
            <a:off x="2385850" y="1042050"/>
            <a:ext cx="4482600" cy="1899900"/>
          </a:xfrm>
          <a:prstGeom prst="rect">
            <a:avLst/>
          </a:prstGeom>
          <a:noFill/>
          <a:ln>
            <a:noFill/>
          </a:ln>
        </p:spPr>
        <p:txBody>
          <a:bodyPr anchorCtr="0" anchor="b" bIns="91425" lIns="91425" spcFirstLastPara="1" rIns="91425" wrap="square" tIns="91425">
            <a:noAutofit/>
          </a:bodyPr>
          <a:lstStyle/>
          <a:p>
            <a:pPr indent="0" lvl="0" marL="457200" rtl="0" algn="l">
              <a:lnSpc>
                <a:spcPct val="115000"/>
              </a:lnSpc>
              <a:spcBef>
                <a:spcPts val="1200"/>
              </a:spcBef>
              <a:spcAft>
                <a:spcPts val="0"/>
              </a:spcAft>
              <a:buNone/>
            </a:pPr>
            <a:r>
              <a:rPr lang="es">
                <a:solidFill>
                  <a:schemeClr val="lt1"/>
                </a:solidFill>
              </a:rPr>
              <a:t>Conclusion</a:t>
            </a:r>
            <a:endParaRPr>
              <a:solidFill>
                <a:schemeClr val="lt1"/>
              </a:solidFill>
            </a:endParaRPr>
          </a:p>
        </p:txBody>
      </p:sp>
      <p:sp>
        <p:nvSpPr>
          <p:cNvPr id="312" name="Google Shape;312;g24b8d49990d_0_24"/>
          <p:cNvSpPr/>
          <p:nvPr/>
        </p:nvSpPr>
        <p:spPr>
          <a:xfrm flipH="1" rot="-5400000">
            <a:off x="7354200" y="2416550"/>
            <a:ext cx="3358800" cy="221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g24bad5ca740_0_25"/>
          <p:cNvSpPr txBox="1"/>
          <p:nvPr>
            <p:ph type="ctrTitle"/>
          </p:nvPr>
        </p:nvSpPr>
        <p:spPr>
          <a:xfrm>
            <a:off x="2211725" y="441275"/>
            <a:ext cx="4559100" cy="53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2300"/>
              <a:t>On peut conclure le suivant : </a:t>
            </a:r>
            <a:endParaRPr sz="2300"/>
          </a:p>
        </p:txBody>
      </p:sp>
      <p:sp>
        <p:nvSpPr>
          <p:cNvPr id="318" name="Google Shape;318;g24bad5ca740_0_25"/>
          <p:cNvSpPr txBox="1"/>
          <p:nvPr>
            <p:ph idx="1" type="subTitle"/>
          </p:nvPr>
        </p:nvSpPr>
        <p:spPr>
          <a:xfrm>
            <a:off x="1005150" y="3047500"/>
            <a:ext cx="6668700" cy="1558200"/>
          </a:xfrm>
          <a:prstGeom prst="rect">
            <a:avLst/>
          </a:prstGeom>
        </p:spPr>
        <p:txBody>
          <a:bodyPr anchorCtr="0" anchor="b" bIns="91425" lIns="91425" spcFirstLastPara="1" rIns="91425" wrap="square" tIns="91425">
            <a:noAutofit/>
          </a:bodyPr>
          <a:lstStyle/>
          <a:p>
            <a:pPr indent="-323850" lvl="0" marL="457200" rtl="0" algn="l">
              <a:spcBef>
                <a:spcPts val="0"/>
              </a:spcBef>
              <a:spcAft>
                <a:spcPts val="0"/>
              </a:spcAft>
              <a:buSzPts val="1500"/>
              <a:buChar char="●"/>
            </a:pPr>
            <a:r>
              <a:rPr lang="es" sz="1500"/>
              <a:t>Le résultat des réseau </a:t>
            </a:r>
            <a:r>
              <a:rPr lang="es" sz="1500"/>
              <a:t>neuronal conventionnel</a:t>
            </a:r>
            <a:r>
              <a:rPr lang="es" sz="1500"/>
              <a:t> est plus stable que </a:t>
            </a:r>
            <a:r>
              <a:rPr lang="es" sz="1500"/>
              <a:t>celui</a:t>
            </a:r>
            <a:r>
              <a:rPr lang="es" sz="1500"/>
              <a:t> de DFO </a:t>
            </a:r>
            <a:endParaRPr sz="1500"/>
          </a:p>
          <a:p>
            <a:pPr indent="-323850" lvl="0" marL="457200" rtl="0" algn="l">
              <a:spcBef>
                <a:spcPts val="0"/>
              </a:spcBef>
              <a:spcAft>
                <a:spcPts val="0"/>
              </a:spcAft>
              <a:buSzPts val="1500"/>
              <a:buChar char="●"/>
            </a:pPr>
            <a:r>
              <a:rPr lang="es" sz="1500"/>
              <a:t>DFO donne des résultats inconsistants </a:t>
            </a:r>
            <a:endParaRPr sz="1500"/>
          </a:p>
          <a:p>
            <a:pPr indent="-323850" lvl="0" marL="457200" rtl="0" algn="l">
              <a:spcBef>
                <a:spcPts val="0"/>
              </a:spcBef>
              <a:spcAft>
                <a:spcPts val="0"/>
              </a:spcAft>
              <a:buSzPts val="1500"/>
              <a:buChar char="●"/>
            </a:pPr>
            <a:r>
              <a:rPr lang="es" sz="1500"/>
              <a:t>La complexité </a:t>
            </a:r>
            <a:r>
              <a:rPr lang="es" sz="1500"/>
              <a:t>d'entraînement</a:t>
            </a:r>
            <a:r>
              <a:rPr lang="es" sz="1500"/>
              <a:t> de DFO augmente </a:t>
            </a:r>
            <a:r>
              <a:rPr lang="es" sz="1500"/>
              <a:t>exponentiellement</a:t>
            </a:r>
            <a:r>
              <a:rPr lang="es" sz="1500"/>
              <a:t> avec ses paramètres. </a:t>
            </a:r>
            <a:endParaRPr sz="1500"/>
          </a:p>
          <a:p>
            <a:pPr indent="-323850" lvl="0" marL="457200" rtl="0" algn="l">
              <a:spcBef>
                <a:spcPts val="0"/>
              </a:spcBef>
              <a:spcAft>
                <a:spcPts val="0"/>
              </a:spcAft>
              <a:buSzPts val="1500"/>
              <a:buChar char="●"/>
            </a:pPr>
            <a:r>
              <a:rPr lang="es" sz="1500"/>
              <a:t>Une </a:t>
            </a:r>
            <a:r>
              <a:rPr lang="es" sz="1500"/>
              <a:t>augmentation</a:t>
            </a:r>
            <a:r>
              <a:rPr lang="es" sz="1500"/>
              <a:t> de nombre de mouches rend l’exploration d’espace de solution plus </a:t>
            </a:r>
            <a:r>
              <a:rPr lang="es" sz="1500"/>
              <a:t>facile</a:t>
            </a:r>
            <a:r>
              <a:rPr lang="es" sz="1500"/>
              <a:t>, il serait donc plus probable de trouver une solution globale. </a:t>
            </a:r>
            <a:endParaRPr sz="1500"/>
          </a:p>
          <a:p>
            <a:pPr indent="-323850" lvl="0" marL="457200" rtl="0" algn="l">
              <a:spcBef>
                <a:spcPts val="0"/>
              </a:spcBef>
              <a:spcAft>
                <a:spcPts val="0"/>
              </a:spcAft>
              <a:buSzPts val="1500"/>
              <a:buChar char="●"/>
            </a:pPr>
            <a:r>
              <a:rPr lang="es" sz="1500"/>
              <a:t>L’utilisation des limites d’initialisation supérieures à  2 cause la divergence de la solution optimale. </a:t>
            </a:r>
            <a:endParaRPr sz="1500"/>
          </a:p>
          <a:p>
            <a:pPr indent="-323850" lvl="0" marL="457200" rtl="0" algn="l">
              <a:spcBef>
                <a:spcPts val="0"/>
              </a:spcBef>
              <a:spcAft>
                <a:spcPts val="0"/>
              </a:spcAft>
              <a:buSzPts val="1500"/>
              <a:buChar char="●"/>
            </a:pPr>
            <a:r>
              <a:rPr lang="es" sz="1500"/>
              <a:t>Le facteur de perturbation joue un </a:t>
            </a:r>
            <a:r>
              <a:rPr lang="es" sz="1500"/>
              <a:t>rôle</a:t>
            </a:r>
            <a:r>
              <a:rPr lang="es" sz="1500"/>
              <a:t> important en convergence à la solution globale.</a:t>
            </a:r>
            <a:endParaRPr sz="1500"/>
          </a:p>
          <a:p>
            <a:pPr indent="0" lvl="0" marL="457200" rtl="0" algn="l">
              <a:spcBef>
                <a:spcPts val="0"/>
              </a:spcBef>
              <a:spcAft>
                <a:spcPts val="0"/>
              </a:spcAft>
              <a:buNone/>
            </a:pPr>
            <a:r>
              <a:t/>
            </a:r>
            <a:endParaRPr sz="1500"/>
          </a:p>
          <a:p>
            <a:pPr indent="0" lvl="0" marL="457200" rtl="0" algn="l">
              <a:spcBef>
                <a:spcPts val="0"/>
              </a:spcBef>
              <a:spcAft>
                <a:spcPts val="0"/>
              </a:spcAft>
              <a:buNone/>
            </a:pPr>
            <a:r>
              <a:rPr lang="es" sz="1500"/>
              <a:t> </a:t>
            </a:r>
            <a:endParaRPr sz="15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g23a8a2c4c75_19_0"/>
          <p:cNvSpPr txBox="1"/>
          <p:nvPr>
            <p:ph type="ctrTitle"/>
          </p:nvPr>
        </p:nvSpPr>
        <p:spPr>
          <a:xfrm>
            <a:off x="2517750" y="1796350"/>
            <a:ext cx="4108500" cy="1223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800"/>
              <a:buNone/>
            </a:pPr>
            <a:r>
              <a:rPr lang="es" sz="3300"/>
              <a:t>Merci pour votre attention</a:t>
            </a:r>
            <a:endParaRPr sz="3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6" name="Shape 146"/>
        <p:cNvGrpSpPr/>
        <p:nvPr/>
      </p:nvGrpSpPr>
      <p:grpSpPr>
        <a:xfrm>
          <a:off x="0" y="0"/>
          <a:ext cx="0" cy="0"/>
          <a:chOff x="0" y="0"/>
          <a:chExt cx="0" cy="0"/>
        </a:xfrm>
      </p:grpSpPr>
      <p:sp>
        <p:nvSpPr>
          <p:cNvPr id="147" name="Google Shape;147;p2"/>
          <p:cNvSpPr/>
          <p:nvPr/>
        </p:nvSpPr>
        <p:spPr>
          <a:xfrm rot="5400000">
            <a:off x="2892600" y="13850"/>
            <a:ext cx="3358800" cy="5026500"/>
          </a:xfrm>
          <a:prstGeom prst="rect">
            <a:avLst/>
          </a:prstGeom>
          <a:solidFill>
            <a:schemeClr val="accent1">
              <a:alpha val="854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
          <p:cNvSpPr txBox="1"/>
          <p:nvPr>
            <p:ph type="ctrTitle"/>
          </p:nvPr>
        </p:nvSpPr>
        <p:spPr>
          <a:xfrm>
            <a:off x="2372075" y="1088950"/>
            <a:ext cx="4482600" cy="2262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s">
                <a:solidFill>
                  <a:schemeClr val="lt1"/>
                </a:solidFill>
              </a:rPr>
              <a:t>Introduction générale</a:t>
            </a:r>
            <a:endParaRPr>
              <a:solidFill>
                <a:schemeClr val="lt1"/>
              </a:solidFill>
              <a:latin typeface="Livvic"/>
              <a:ea typeface="Livvic"/>
              <a:cs typeface="Livvic"/>
              <a:sym typeface="Livvic"/>
            </a:endParaRPr>
          </a:p>
        </p:txBody>
      </p:sp>
      <p:sp>
        <p:nvSpPr>
          <p:cNvPr id="149" name="Google Shape;149;p2"/>
          <p:cNvSpPr/>
          <p:nvPr/>
        </p:nvSpPr>
        <p:spPr>
          <a:xfrm flipH="1" rot="-5400000">
            <a:off x="7354200" y="2416550"/>
            <a:ext cx="3358800" cy="221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24bad5ca740_0_0"/>
          <p:cNvSpPr txBox="1"/>
          <p:nvPr>
            <p:ph idx="1" type="subTitle"/>
          </p:nvPr>
        </p:nvSpPr>
        <p:spPr>
          <a:xfrm>
            <a:off x="556950" y="1396225"/>
            <a:ext cx="3593700" cy="261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1500"/>
              <a:t>L'intelligence collective représente la puissance et la synergie qui émergent lorsque les individus travaillent ensemble, partagent leurs connaissances et collaborent pour atteindre des objectifs communs. C'est une approche qui capitalise sur la diversité des compétences, des idées et des perspectives pour prendre des décisions plus éclairées, résoudre des problèmes complexes et favoriser l'innovation.</a:t>
            </a:r>
            <a:endParaRPr sz="1500"/>
          </a:p>
        </p:txBody>
      </p:sp>
      <p:pic>
        <p:nvPicPr>
          <p:cNvPr id="155" name="Google Shape;155;g24bad5ca740_0_0"/>
          <p:cNvPicPr preferRelativeResize="0"/>
          <p:nvPr/>
        </p:nvPicPr>
        <p:blipFill>
          <a:blip r:embed="rId3">
            <a:alphaModFix/>
          </a:blip>
          <a:stretch>
            <a:fillRect/>
          </a:stretch>
        </p:blipFill>
        <p:spPr>
          <a:xfrm>
            <a:off x="4150650" y="1396225"/>
            <a:ext cx="4688553" cy="220462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9" name="Shape 159"/>
        <p:cNvGrpSpPr/>
        <p:nvPr/>
      </p:nvGrpSpPr>
      <p:grpSpPr>
        <a:xfrm>
          <a:off x="0" y="0"/>
          <a:ext cx="0" cy="0"/>
          <a:chOff x="0" y="0"/>
          <a:chExt cx="0" cy="0"/>
        </a:xfrm>
      </p:grpSpPr>
      <p:sp>
        <p:nvSpPr>
          <p:cNvPr id="160" name="Google Shape;160;g24b8d49990d_0_4"/>
          <p:cNvSpPr/>
          <p:nvPr/>
        </p:nvSpPr>
        <p:spPr>
          <a:xfrm rot="5400000">
            <a:off x="2892600" y="13850"/>
            <a:ext cx="3358800" cy="5026500"/>
          </a:xfrm>
          <a:prstGeom prst="rect">
            <a:avLst/>
          </a:prstGeom>
          <a:solidFill>
            <a:schemeClr val="accent1">
              <a:alpha val="854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g24b8d49990d_0_4"/>
          <p:cNvSpPr txBox="1"/>
          <p:nvPr>
            <p:ph type="ctrTitle"/>
          </p:nvPr>
        </p:nvSpPr>
        <p:spPr>
          <a:xfrm>
            <a:off x="2330700" y="1479600"/>
            <a:ext cx="4482600" cy="2262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s" sz="4300">
                <a:solidFill>
                  <a:schemeClr val="lt1"/>
                </a:solidFill>
              </a:rPr>
              <a:t>Concepte général des modèles proposés</a:t>
            </a:r>
            <a:endParaRPr sz="4300">
              <a:solidFill>
                <a:schemeClr val="lt1"/>
              </a:solidFill>
              <a:latin typeface="Livvic"/>
              <a:ea typeface="Livvic"/>
              <a:cs typeface="Livvic"/>
              <a:sym typeface="Livvic"/>
            </a:endParaRPr>
          </a:p>
        </p:txBody>
      </p:sp>
      <p:sp>
        <p:nvSpPr>
          <p:cNvPr id="162" name="Google Shape;162;g24b8d49990d_0_4"/>
          <p:cNvSpPr/>
          <p:nvPr/>
        </p:nvSpPr>
        <p:spPr>
          <a:xfrm flipH="1" rot="-5400000">
            <a:off x="7354200" y="2416550"/>
            <a:ext cx="3358800" cy="221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6" name="Shape 166"/>
        <p:cNvGrpSpPr/>
        <p:nvPr/>
      </p:nvGrpSpPr>
      <p:grpSpPr>
        <a:xfrm>
          <a:off x="0" y="0"/>
          <a:ext cx="0" cy="0"/>
          <a:chOff x="0" y="0"/>
          <a:chExt cx="0" cy="0"/>
        </a:xfrm>
      </p:grpSpPr>
      <p:sp>
        <p:nvSpPr>
          <p:cNvPr id="167" name="Google Shape;167;p4"/>
          <p:cNvSpPr/>
          <p:nvPr/>
        </p:nvSpPr>
        <p:spPr>
          <a:xfrm>
            <a:off x="5074800" y="1013700"/>
            <a:ext cx="3074700" cy="2800500"/>
          </a:xfrm>
          <a:prstGeom prst="rect">
            <a:avLst/>
          </a:prstGeom>
          <a:solidFill>
            <a:schemeClr val="accent3">
              <a:alpha val="5764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4"/>
          <p:cNvSpPr txBox="1"/>
          <p:nvPr>
            <p:ph idx="1" type="subTitle"/>
          </p:nvPr>
        </p:nvSpPr>
        <p:spPr>
          <a:xfrm flipH="1">
            <a:off x="603600" y="1961625"/>
            <a:ext cx="4356300" cy="2066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SzPts val="1200"/>
              <a:buNone/>
            </a:pPr>
            <a:r>
              <a:rPr lang="es" sz="1400">
                <a:solidFill>
                  <a:srgbClr val="374151"/>
                </a:solidFill>
                <a:highlight>
                  <a:srgbClr val="F7F7F8"/>
                </a:highlight>
                <a:latin typeface="Roboto"/>
                <a:ea typeface="Roboto"/>
                <a:cs typeface="Roboto"/>
                <a:sym typeface="Roboto"/>
              </a:rPr>
              <a:t>Dispersive Flies Optimization (DFO) est un algorithme d'optimisation métaheuristique inspiré de la nature, développé en 2014.</a:t>
            </a:r>
            <a:endParaRPr sz="1400"/>
          </a:p>
        </p:txBody>
      </p:sp>
      <p:sp>
        <p:nvSpPr>
          <p:cNvPr id="169" name="Google Shape;169;p4"/>
          <p:cNvSpPr txBox="1"/>
          <p:nvPr>
            <p:ph type="title"/>
          </p:nvPr>
        </p:nvSpPr>
        <p:spPr>
          <a:xfrm>
            <a:off x="548425" y="490550"/>
            <a:ext cx="4147200" cy="896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s"/>
              <a:t>     </a:t>
            </a:r>
            <a:r>
              <a:rPr lang="es"/>
              <a:t>Definition (DFO)</a:t>
            </a:r>
            <a:endParaRPr/>
          </a:p>
        </p:txBody>
      </p:sp>
      <p:sp>
        <p:nvSpPr>
          <p:cNvPr id="170" name="Google Shape;170;p4"/>
          <p:cNvSpPr/>
          <p:nvPr/>
        </p:nvSpPr>
        <p:spPr>
          <a:xfrm>
            <a:off x="0" y="1577400"/>
            <a:ext cx="362100" cy="1988700"/>
          </a:xfrm>
          <a:prstGeom prst="rect">
            <a:avLst/>
          </a:prstGeom>
          <a:solidFill>
            <a:schemeClr val="accent3">
              <a:alpha val="5764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1" name="Google Shape;171;p4"/>
          <p:cNvPicPr preferRelativeResize="0"/>
          <p:nvPr/>
        </p:nvPicPr>
        <p:blipFill>
          <a:blip r:embed="rId3">
            <a:alphaModFix/>
          </a:blip>
          <a:stretch>
            <a:fillRect/>
          </a:stretch>
        </p:blipFill>
        <p:spPr>
          <a:xfrm>
            <a:off x="5302450" y="1700213"/>
            <a:ext cx="2619375" cy="1743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5"/>
          <p:cNvSpPr txBox="1"/>
          <p:nvPr>
            <p:ph type="ctrTitle"/>
          </p:nvPr>
        </p:nvSpPr>
        <p:spPr>
          <a:xfrm>
            <a:off x="1332425" y="146400"/>
            <a:ext cx="62211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s" sz="2800">
                <a:solidFill>
                  <a:srgbClr val="000000"/>
                </a:solidFill>
              </a:rPr>
              <a:t>          </a:t>
            </a:r>
            <a:r>
              <a:rPr lang="es"/>
              <a:t>Modélisation Mathématique</a:t>
            </a:r>
            <a:endParaRPr/>
          </a:p>
        </p:txBody>
      </p:sp>
      <p:sp>
        <p:nvSpPr>
          <p:cNvPr id="177" name="Google Shape;177;p5"/>
          <p:cNvSpPr/>
          <p:nvPr/>
        </p:nvSpPr>
        <p:spPr>
          <a:xfrm>
            <a:off x="5825175" y="4226350"/>
            <a:ext cx="3318900" cy="917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5"/>
          <p:cNvSpPr txBox="1"/>
          <p:nvPr>
            <p:ph idx="2" type="subTitle"/>
          </p:nvPr>
        </p:nvSpPr>
        <p:spPr>
          <a:xfrm>
            <a:off x="642050" y="540000"/>
            <a:ext cx="4655400" cy="96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s">
                <a:solidFill>
                  <a:schemeClr val="lt1"/>
                </a:solidFill>
              </a:rPr>
              <a:t>Despite being red, Mars is a cold place, not hot. It’s full of iron oxide dust, which gives the planet its reddish cast</a:t>
            </a:r>
            <a:endParaRPr>
              <a:solidFill>
                <a:schemeClr val="lt1"/>
              </a:solidFill>
            </a:endParaRPr>
          </a:p>
        </p:txBody>
      </p:sp>
      <p:pic>
        <p:nvPicPr>
          <p:cNvPr id="179" name="Google Shape;179;p5"/>
          <p:cNvPicPr preferRelativeResize="0"/>
          <p:nvPr/>
        </p:nvPicPr>
        <p:blipFill>
          <a:blip r:embed="rId3">
            <a:alphaModFix/>
          </a:blip>
          <a:stretch>
            <a:fillRect/>
          </a:stretch>
        </p:blipFill>
        <p:spPr>
          <a:xfrm>
            <a:off x="260438" y="1099650"/>
            <a:ext cx="4181475" cy="1000125"/>
          </a:xfrm>
          <a:prstGeom prst="rect">
            <a:avLst/>
          </a:prstGeom>
          <a:noFill/>
          <a:ln>
            <a:noFill/>
          </a:ln>
        </p:spPr>
      </p:pic>
      <p:pic>
        <p:nvPicPr>
          <p:cNvPr id="180" name="Google Shape;180;p5"/>
          <p:cNvPicPr preferRelativeResize="0"/>
          <p:nvPr/>
        </p:nvPicPr>
        <p:blipFill>
          <a:blip r:embed="rId4">
            <a:alphaModFix/>
          </a:blip>
          <a:stretch>
            <a:fillRect/>
          </a:stretch>
        </p:blipFill>
        <p:spPr>
          <a:xfrm>
            <a:off x="303313" y="2659425"/>
            <a:ext cx="4095750" cy="1743075"/>
          </a:xfrm>
          <a:prstGeom prst="rect">
            <a:avLst/>
          </a:prstGeom>
          <a:noFill/>
          <a:ln>
            <a:noFill/>
          </a:ln>
        </p:spPr>
      </p:pic>
      <p:pic>
        <p:nvPicPr>
          <p:cNvPr id="181" name="Google Shape;181;p5"/>
          <p:cNvPicPr preferRelativeResize="0"/>
          <p:nvPr/>
        </p:nvPicPr>
        <p:blipFill>
          <a:blip r:embed="rId5">
            <a:alphaModFix/>
          </a:blip>
          <a:stretch>
            <a:fillRect/>
          </a:stretch>
        </p:blipFill>
        <p:spPr>
          <a:xfrm>
            <a:off x="4745238" y="1615275"/>
            <a:ext cx="4038600" cy="2181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6"/>
          <p:cNvSpPr txBox="1"/>
          <p:nvPr>
            <p:ph type="ctrTitle"/>
          </p:nvPr>
        </p:nvSpPr>
        <p:spPr>
          <a:xfrm>
            <a:off x="1061799" y="0"/>
            <a:ext cx="7060200" cy="487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s" sz="2200">
                <a:solidFill>
                  <a:srgbClr val="000000"/>
                </a:solidFill>
                <a:latin typeface="Arial"/>
                <a:ea typeface="Arial"/>
                <a:cs typeface="Arial"/>
                <a:sym typeface="Arial"/>
              </a:rPr>
              <a:t>Pseudo code</a:t>
            </a:r>
            <a:endParaRPr sz="1000"/>
          </a:p>
        </p:txBody>
      </p:sp>
      <p:sp>
        <p:nvSpPr>
          <p:cNvPr id="187" name="Google Shape;187;p6"/>
          <p:cNvSpPr/>
          <p:nvPr/>
        </p:nvSpPr>
        <p:spPr>
          <a:xfrm>
            <a:off x="5825175" y="4226350"/>
            <a:ext cx="3318900" cy="917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6"/>
          <p:cNvSpPr txBox="1"/>
          <p:nvPr>
            <p:ph idx="2" type="subTitle"/>
          </p:nvPr>
        </p:nvSpPr>
        <p:spPr>
          <a:xfrm>
            <a:off x="642050" y="540000"/>
            <a:ext cx="4655400" cy="96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s">
                <a:solidFill>
                  <a:schemeClr val="lt1"/>
                </a:solidFill>
              </a:rPr>
              <a:t>Despite being red, Mars is a cold place, not hot. It’s full of iron oxide dust, which gives the planet its reddish cast</a:t>
            </a:r>
            <a:endParaRPr>
              <a:solidFill>
                <a:schemeClr val="lt1"/>
              </a:solidFill>
            </a:endParaRPr>
          </a:p>
        </p:txBody>
      </p:sp>
      <p:sp>
        <p:nvSpPr>
          <p:cNvPr id="189" name="Google Shape;189;p6"/>
          <p:cNvSpPr txBox="1"/>
          <p:nvPr>
            <p:ph idx="1" type="body"/>
          </p:nvPr>
        </p:nvSpPr>
        <p:spPr>
          <a:xfrm>
            <a:off x="178350" y="411650"/>
            <a:ext cx="8787300" cy="466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200"/>
              <a:buNone/>
            </a:pPr>
            <a:r>
              <a:t/>
            </a:r>
            <a:endParaRPr/>
          </a:p>
          <a:p>
            <a:pPr indent="0" lvl="0" marL="0" rtl="0" algn="l">
              <a:lnSpc>
                <a:spcPct val="115000"/>
              </a:lnSpc>
              <a:spcBef>
                <a:spcPts val="0"/>
              </a:spcBef>
              <a:spcAft>
                <a:spcPts val="0"/>
              </a:spcAft>
              <a:buSzPts val="1200"/>
              <a:buNone/>
            </a:pPr>
            <a:r>
              <a:t/>
            </a:r>
            <a:endParaRPr/>
          </a:p>
        </p:txBody>
      </p:sp>
      <p:pic>
        <p:nvPicPr>
          <p:cNvPr id="190" name="Google Shape;190;p6"/>
          <p:cNvPicPr preferRelativeResize="0"/>
          <p:nvPr/>
        </p:nvPicPr>
        <p:blipFill>
          <a:blip r:embed="rId3">
            <a:alphaModFix/>
          </a:blip>
          <a:stretch>
            <a:fillRect/>
          </a:stretch>
        </p:blipFill>
        <p:spPr>
          <a:xfrm>
            <a:off x="2423150" y="818563"/>
            <a:ext cx="4171950" cy="3305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4" name="Shape 194"/>
        <p:cNvGrpSpPr/>
        <p:nvPr/>
      </p:nvGrpSpPr>
      <p:grpSpPr>
        <a:xfrm>
          <a:off x="0" y="0"/>
          <a:ext cx="0" cy="0"/>
          <a:chOff x="0" y="0"/>
          <a:chExt cx="0" cy="0"/>
        </a:xfrm>
      </p:grpSpPr>
      <p:sp>
        <p:nvSpPr>
          <p:cNvPr id="195" name="Google Shape;195;g24b8d49990d_0_18"/>
          <p:cNvSpPr/>
          <p:nvPr/>
        </p:nvSpPr>
        <p:spPr>
          <a:xfrm rot="5400000">
            <a:off x="2892600" y="13850"/>
            <a:ext cx="3358800" cy="5026500"/>
          </a:xfrm>
          <a:prstGeom prst="rect">
            <a:avLst/>
          </a:prstGeom>
          <a:solidFill>
            <a:schemeClr val="accent1">
              <a:alpha val="854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g24b8d49990d_0_18"/>
          <p:cNvSpPr txBox="1"/>
          <p:nvPr>
            <p:ph type="ctrTitle"/>
          </p:nvPr>
        </p:nvSpPr>
        <p:spPr>
          <a:xfrm>
            <a:off x="2392725" y="959350"/>
            <a:ext cx="4482600" cy="1899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s" sz="4300">
                <a:solidFill>
                  <a:schemeClr val="lt1"/>
                </a:solidFill>
              </a:rPr>
              <a:t>Implémentation</a:t>
            </a:r>
            <a:endParaRPr sz="4300">
              <a:solidFill>
                <a:schemeClr val="lt1"/>
              </a:solidFill>
              <a:latin typeface="Livvic"/>
              <a:ea typeface="Livvic"/>
              <a:cs typeface="Livvic"/>
              <a:sym typeface="Livvic"/>
            </a:endParaRPr>
          </a:p>
        </p:txBody>
      </p:sp>
      <p:sp>
        <p:nvSpPr>
          <p:cNvPr id="197" name="Google Shape;197;g24b8d49990d_0_18"/>
          <p:cNvSpPr/>
          <p:nvPr/>
        </p:nvSpPr>
        <p:spPr>
          <a:xfrm flipH="1" rot="-5400000">
            <a:off x="7354200" y="2416550"/>
            <a:ext cx="3358800" cy="221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ngineering Project Proposal by Slidesgo">
  <a:themeElements>
    <a:clrScheme name="Simple Light">
      <a:dk1>
        <a:srgbClr val="434343"/>
      </a:dk1>
      <a:lt1>
        <a:srgbClr val="FFFFFF"/>
      </a:lt1>
      <a:dk2>
        <a:srgbClr val="595959"/>
      </a:dk2>
      <a:lt2>
        <a:srgbClr val="EEEEEE"/>
      </a:lt2>
      <a:accent1>
        <a:srgbClr val="D16138"/>
      </a:accent1>
      <a:accent2>
        <a:srgbClr val="212121"/>
      </a:accent2>
      <a:accent3>
        <a:srgbClr val="DF957A"/>
      </a:accent3>
      <a:accent4>
        <a:srgbClr val="CE5123"/>
      </a:accent4>
      <a:accent5>
        <a:srgbClr val="EB845F"/>
      </a:accent5>
      <a:accent6>
        <a:srgbClr val="99634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